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8" r:id="rId3"/>
    <p:sldId id="334" r:id="rId4"/>
    <p:sldId id="320" r:id="rId5"/>
    <p:sldId id="331" r:id="rId6"/>
    <p:sldId id="335" r:id="rId7"/>
    <p:sldId id="336" r:id="rId8"/>
    <p:sldId id="338" r:id="rId9"/>
    <p:sldId id="337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00000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817"/>
    <p:restoredTop sz="96327"/>
  </p:normalViewPr>
  <p:slideViewPr>
    <p:cSldViewPr snapToGrid="0" snapToObjects="1">
      <p:cViewPr varScale="1">
        <p:scale>
          <a:sx n="152" d="100"/>
          <a:sy n="152" d="100"/>
        </p:scale>
        <p:origin x="109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20:26:22.44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0 24575,'0'0'0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3T21:41:44.43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1433 1900 18947,'19'9'437,"-1"-2"-320,-9-7-22,-2 2-22,2-2-6,-1 1-5,0 0 5,1 0 17,0 1 11,-1-1 6,1 0-11,-1 0 5,1-1 6,1 1-17,1-1 16,-1 0 7,-1 0 5,0 0 5,0 0-10,0 0-23,0 0-28,0 0-6,1 0-11,1 0 1,0 0-1,0 0 0,1 0-11,0 0 11,0 0-5,0 0 5,1 0 0,-1 0-5,0 0-12,1 0-5,-1 0 5,0 0-10,0 0 4,0 0 1,0 0-6,0 0 6,0 0 0,-1 0 5,1 0-10,-1 0 4,0 0 1,1 0 0,0 0 5,1 0 6,0 0-5,1 0-1,-1-1 6,1 1-11,0 0 0,0 0 0,0 0-12,1 0 18,-2 0-7,1 0-4,-2 0 16,1 0 0,-1 0 12,1 0 10,1 0 23,0 0 5,0 0 12,1 0 5,1 0 17,-1 0 0,1 0-17,-1-1 0,1 0-33,-3-1 0,2 0-18,-2 0-16,0 0 0,-1 0-11,0 0-17,-2-1 11,0 2-5,0-1-12,-2 2 1,1 0-1,-1 0 1,-1 0-1,0 0 12,-1 0-6,0 0 0,0 0 5,0 0-5,1 0 11,0 0-11,0 0 17,0 0-11,1 0-6,-1 0 22,1 0-16,0 0 11,-1 0-6,0 0 11,0 0 1,-1-1-23,1 1 5,0-1-5,1 0 0,0-1 6,0 1-1,0 0 7,-2 0-1,0 0 6,-2 0-1,-1 0 1,0 0 0,-1 0-17,0 1 0,-1 0-11,0 0-12,-1 0 12,1 0 6,0 0-7,1 0 12,-1 0-5,0 0-1,0 0 1,0 0-7,0 0 7,0 0-18,-1 0 208,1 0-190,0-1-1,0 0-11,-1 0-5,1 0 11,0 0-12,0 0 12,1 0 11,-1-1 0,0 1 0,0 0 0,0 0-6,1 0-5,-1-1 11,1 0-11,0 1 11,0-2 0,0 1 22,1 0-10,-2-1-1,1 1 6,0-1-17,-1 1 16,0-1 1,0 1 6,-1 0 5,1 2-6,-1-2-5,0 1 5,0 0 12,0 0-12,0-1-5,0 1-11,-1-1-1,0 1-16,-1-1-6,-1 0-11,1 0-11,-3 0 11,0 0 17,-1 0 0,-1 1 5,-1 0 12,-1-1-6,0 1 0,-1 0 28,-1 1-23,1-1 12,0 1 11,0-2 45,-1 1-6,3 0 6,-2 0-6,4 0 0,2 0-5,0 0-6,0-1-6,0 1 1,0-1-7,1 0-4,0 1 10,0-1-33,0 0 0,1 1-12,-1-1 1,0 1 5,0 0-11,0-1 17,1 1-34,0 0 17,0 1 11,0-1-22,1 1 22,-1 0-11,0 0 0,1 0 0,0-1 0,0 0-5,0 1-1,-1-1-5,0 1 11,1 0 0,-1 0 0,1 0 0,1 0-129,-1 0 79,3 0-1,0-1 18,1 1 33,1 0-12,1 0 18,1 0 0,3 0 5,1 0-11,1 0 11,2 0 0,0 0 0,1 0 1,1 0-12,0 0 11,1 0-6,2 0 29,0 0-34,2 0-11,-1 0 11,-2 0-28,0 0 22,-3 0 6,-1 0 6,-1 0-1,-1 0 7,-1 1-12,-1-1 0,-1 2 0,-1-1-12,-1 0 7,-2 0-6,0 0-12,-2 0 23,0 0-11,-1 0 5,0 0 6,0 0-5,-1-1-1,1 1-5,-1-1 11,0 1 6,0 0-1,0 0-5,0 0-5,1 0-12,-1 0 17,1 0 0,-1 0 11,0 2-17,0-2 12,0 2 0,0-2-1,0 2 23,0-1-17,0 0-11,0 0 0,0-1 6,0 2-12,0-1 6,0 2 6,0-1-23,0 0 23,0 0-6,0 1 0,0-1 5,0 0-5,0 0 6,0 0-6,0-1 0,0 1 6,0-2-6,0 1 5,0 0 6,0-1 12,0 1 5,0-1 11,0 1-11,-1 0 28,0 0 0,-2 1 6,0 0-1,-1 1-5,-2 0-17,-2 2 12,-1 0 5,-2 1-6,-2 0 17,0 1 12,-1 0-1,-2 0-11,0 2 6,-1-1 0,0 1-23,-1-2 18,0 1-17,0-1-1,0 0 12,0-1-18,1-1 1,1 0-11,-1-1 33,-3 0-39,6-1 6,-1 1-18,9-4-4,2 0 4,2-1-632,2 0 241,3 0-152,0 0-290,5 0-3894,6 1-3769,-4 0 8480,5 2 0,-10-1 0,-2-1 0</inkml:trace>
  <inkml:trace contextRef="#ctx0" brushRef="#br0" timeOffset="3863">1367 1901 22285,'-13'-15'381,"2"3"-224,9 8-23,-1-1-11,1 1-5,0-2-6,0 1-34,0-1-16,1 0-34,1 1-23,0-2 7,0 0-7,0 0-5,0-2 0,0 1 6,2-2-6,0 1 5,2-1 7,0 1-12,-1 0 5,1 1 6,-1-1 12,0 0-18,1-1-5,-1-2 0,2 0-5,0-2 10,-1 2 1,0 1 5,0 1-11,-2 0 0,0 2 6,0-1-1,0 1 18,0-2 5,1 1 11,-1 0 17,1-1 17,-2 0-17,1 0-11,-1-1-17,0 0-12,-1-3 1,1 0 22,-1-1 12,0 0-12,0 2 11,0 0-5,0 1 0,0 0 11,-1 1-34,1 0-5,-1-1 6,0-2-1,1 1 6,0-1-6,0 1-10,-1 0 10,1 1-16,-1 0 10,1 1 1,-1 1-34,0-1 29,0 1-7,-1 1 6,1 0 17,-1 0-16,1 1-1,-1 0 6,1 1-17,0-1 5,0 0-5,0 0-5,1 0-1,0-2 6,0 0 0,0 0-6,0-2 1,0 0 5,0 0 5,0 0 1,1 0 5,0-1-5,2 0-6,-1-1 5,0 1 12,-1 0-11,1 0-1,-1 1 1,0 0-34,0 0 34,0 1-1,0-1 1,-1 0 5,0 0-17,0-1 12,0 0-6,1-1 17,-1 0-12,1 0 1,-1-1-6,0 1 28,0 0-28,0 0 0,0 0 6,0 1-18,0 0 12,0 1 0,0 1-5,0 0-18,0 0 29,0 0 0,0 1-1,0 0 12,0 1-11,0 0-1,0 0-5,0 0 23,0 0-29,0 1 12,0-1 5,0 1-34,0 1 23,-1-1 0,1 1 0,-1 1-16,0-1 16,1 2-6,0 0 6,0 2 39,0-1-44,0 1 5,0 1-12,0 0 1,0 1 0,0-1 5,0 2-10,0-1-52,0 0 57,0 0-11,0 0 11,0 0 5,0 0 0,0 0 18,0 0-12,0-1-6,0 1 6,1-1-17,0 0 12,0-1 5,1-1 0,-1-1-12,2-2 24,-1-1-18,2-1 6,-1-2 6,0 0-6,0 0 11,-1 0-17,0 2 29,-1 1-29,0 2-11,0 3-16,-1 1-23,0 1-538,0 1 572,1-1 22,-1 0 11,1 0 0,-1 0 11,0 0-10,0 0-281,0 1 45,-1-1 185,0 2 5,0-1-11,0 2 17,-1 1 17,-2 2 5,0 0-5,-1 1 11,-1 0 0,0 1-5,-1-1-1,0 0 6,-1 0 6,0 0-1,0 0 12,0 0-6,-1 0-5,0 0-1,1-1-10,1 0-1,0 0 1,-1 0 5,1-2-12,1 2 12,-1-2 0,1 1 0,0 0 17,0 0-11,1-1-6,0 0-6,1 1 6,-1-2-11,1 1-6,0 0-5,1 0-17,1-1-34,0 0-34,1-1-16,0-1-487,1 1 548,1 0 6,0-1-1,-1 2 24,1-1-1,0 0 6,-1 0 6,0 0-29,0 0-10,1-1 33,0 0 28,0 0 39,1 0 28,1-2 6,0-1 0,1-1-28,2-2 0,1-2-6,0-2-5,0-1 0,1 0-6,1-2-6,0 0 6,-1-1-6,1 1 1,-1-2-12,1 0 0,-1 0 0,1 0-5,-1 3 0,0 2-6,-2 0 0,1 3-6,-2 0 0,0 2 18,-2 0-7,1 1 29,-1 0 27,-1 0 23,1 1 34,-1 0 16,1 0 6,-3 1-16,2 1-169,-2 1 0,0 2 56,2 1 6,0 3 17,2 0-18,0 2 12,1 0 0,0 2 0,0 0 0,0 0 0,0 2 0,0-1 0,0 0 12,0 0-7,0 1 6,0-1-11,0 0 6,0-1-12,0-1-5,0 0-6,0 0 1,2 2-7,-3-4-5,2 3 6,-2-5-1,-1-1 7,0-1-7,-2-1-5,2 0 0,-2-1-11,0 0-6,0 0-179,1 1-78,-2 0-152,2 1-129,-2 0-190,0 1-526,0 2-1020,-2 2-1182,-1 1-4642,-1 1 8115,-2-1 0,4-4 0,0-2 0</inkml:trace>
  <inkml:trace contextRef="#ctx0" brushRef="#br0" timeOffset="6907">645 2010 18011,'4'-16'1345,"-1"1"-1093,-4 11-34,-2 0-50,1 1-50,0 1-29,-1 0-55,0-1-17,0 1-12,-1 1-10,0 0 5,-1 1 0,0 0 0,-1 0 0,-1 0 0,-6 2 5,2 0 6,-4 2-5,4-1 33,-1 2 12,0-1 21,0 0 124,-5 2-78,3-2-12,-2 2 12,5-2-29,2 0-21,0-1-24,1 1-21,2 0-18,0 0-10,1 0-1,2 1 1,-1 1-1,1 0-5,0 1 0,1 1 5,1-1-5,-1 0 0,2 1 5,0 0 0,0-1 1,0 1-1,2-1-5,1 1 0,1-1 0,0-1 11,2 1 0,0-2 0,2 0 16,1 0 1,1-2 0,1 0 17,1-1-23,0-1 0,1-1-5,0 0 5,0-1-17,0-1 6,0-1-5,-2-1-1,0 0 12,-1 1 5,-1-2 11,1 1 1,-3 0 27,1 0 0,-2-1 23,0 0 6,-1-1-12,-1 1 0,0-2-5,-2 0 10,1 0-16,-1-1-11,-1 0-6,0 0-55,0-1 27,-1 1-11,1-1 0,-1 1 22,0 0-22,0 0 6,0 3 11,0 0 16,0-1-10,0 2-7,0 0 12,0 3-5,-1 0-1,1 0 41,-1 1-35,1-1-147,0 1 91,-1 1 17,1 2 5,0 2 1,0 1 5,0 2-17,0 0 23,0 1-6,0 0 0,0 2 16,0 0 1,0 0 17,0 1-1,0 1 30,0 1-13,0 0 6,1 1 0,0 0-11,0 1-11,0 1-6,1 0-12,0 1-27,-1-1 22,2 0 1,-1 0-1,1-3 0,0-1 0,0-1-11,0-3-5,0-1-1,0-2-28,1-2-27,-2 0-51,1-2-57,-2 0-145,1-1-184,-1-1-7914,-1 0 1270,1-2 7142,0 1 0,-1-2 0,0 2 0</inkml:trace>
  <inkml:trace contextRef="#ctx0" brushRef="#br0" timeOffset="7967">207 1747 15496,'7'-16'1876,"-1"2"-1332,-6 12-80,0-1-88,0 2-96,0-1 23,0 1-348,-1 1 0,0 0 23,-2 0 16,1 0 23,-1 2 11,-1 0-6,-2 2 12,0 0 5,-1 1-11,0 0 6,-1 1 5,0 0 6,0 1 0,-1 0-6,1 2 0,-1-2-11,1 2 0,0-2 11,0 1-22,1 0 17,0 0-12,2 0 0,-2 0 6,1 1-11,1 0 0,-1 0-11,0 1-1,0-1 1,1 1-12,1 0 6,1-1 0,1-1 6,0 1-1,2-1 7,-1-1 4,1-1 7,1-1 22,1 2 22,0-3 22,3 2 35,0-3 10,1 1-11,0-2-5,1 0-34,0 0-23,0-2-27,2 1-6,-2 0-23,0-1-5,0 0-11,-3 1-17,0 0-5,-1 0-12,-1 1-11,0-1-17,-1 0 0,0 0 12,-1 0 16,0 0 39,0 1 12,0 0 16,-2 0 1,0 2-6,-2-1-1,-2 2 1,-1 1-11,-1 1-1,-2 0-5,0 2 0,0-1 6,0 0-12,0 0 1,1-1-1,1 1-16,2-1-1,0-1-5,2-1-11,1-1-6,1 0 1,1-1-7,0 0 12,1-1-6,0 1-5,1 0 11,0-1-6,1 1 17,1-1 5,1 1 12,-1 0 0,2 0 0,0 0 0,-1 0-17,1 1-6,-1 2 0,0 1-16,-2 4 39,0 2 16,-1 3-10,-4-1 5,-1 1 0,-4 1 5,1 0 12,-1-1-6,1 0 1,1-3 4,2 0 12,-1-2 0,3 0 0,1 0 6,0 0-6,1 0 6,1-1 16,1 0 17,1 0 0,2 0 17,1 0-11,1-1-17,2 1 11,5 4-44,-1-4-12,4 2-11,-3-5-106,1-2-208,1-1-352,-1-2-724,1-1-1124,0-1-3720,-2 0 6234,-3 0 0,-5 0 0,-3 0 0</inkml:trace>
  <inkml:trace contextRef="#ctx0" brushRef="#br0" timeOffset="8945">710 1791 20173,'22'-19'23,"-3"4"-18,-9 16 1,0 0-6,-1 1 0,0 2-6,-1-1-5,1 2 0,-1-1-6,-1 1-17,-1-1 6,-1 2-11,-1 0 11,-3 0 11,1 1 12,-2 0 16,0 2 0,0 0 0,-2 1 6,-1 0-11,-2 2 5,1-2-11,-1 1-6,1-1 1,0 1-6,1 0-6,1-1 6,1-1-6,1-2 0,0 1 17,0-2 0,2 1 6,1-2 16,2 0 12,1-1-1,2 0 1,1-2-6,2 0-17,1-1-17,0 0-10,1 1-24,-1 0-16,0 2-28,-1 1-11,-2 1-22,-2 2 10,-2 1 12,-1 0 33,-2 1 29,-1 1 16,-1-1 17,-1 1 11,-2-1 6,-2 1 0,0-1-6,-1-1-5,1 0-18,0 0 7,1-1-1,2 0-5,-1-2 11,3 1 0,-1 0 11,1 0 6,0 1 11,2-1 17,0 1 11,4-1 11,0 1 17,1 1 6,1 0 22,-1 1-6,1-1-5,0 1 0,0-2-23,-2 2 12,0 0 27,-2 0 96,-1 2 78,-2-1 51,-1 1-12,-4 1-89,-3 0-84,-5 1-61,-3-1-40,-1-1-23,-2 0-22,1-3-50,0-2-106,2-3-198,1-1-329,3-2-610,1 0-1418,2-1-4424,2 0 7124,2-1 0,2 1 0,2-1 0</inkml:trace>
  <inkml:trace contextRef="#ctx0" brushRef="#br0" timeOffset="12997">1827 2382 17070,'30'-20'594,"-6"4"-516,-20 15-50,-1 0-22,0 1 16,0 0 12,0 0 10,0 0 18,0 0 28,1 1 22,1 2 16,0 0 18,1 2 0,2 0 10,-1 2 8,2 0 4,0 1-12,1 1-10,0 0-12,0 1-10,2 0 4,-1 0-21,1 0-6,1 0-17,1 0-12,-1 1-21,2 0-12,-1 0 0,0 0-11,1 2 0,-1-2 6,2 1-1,-2-2-16,1 1 6,-1-2-7,-2-1-4,1-1 10,-2 0-22,0-2-6,-2 0-10,-1 0-12,-1-1-17,0-1-28,-3 0-28,1 0-50,-3-2-45,2 0-50,-3-1-7837,0 0 2325,-4-1 5758,1 0 0,-1 0 0,2-1 0</inkml:trace>
  <inkml:trace contextRef="#ctx0" brushRef="#br0" timeOffset="13399">2090 2338 9906,'3'12'4957,"0"-2"-3646,-3-10 2789,0 0-4022,-11-3 62,5 7-28,-9 0 11,7 9 12,-2 1 5,1 2 11,-2 1-17,1 2-16,-3 0-12,1 1 6,-1 2 0,-1 0 0,0 1-11,0-1 6,-1 0 0,0-1-12,1 0 62,-7 8-118,5-8 6,-3 5-23,7-10 6,1-3-22,3-1-17,1-2-51,0-2-44,3-1-68,0-2-107,2-1-122,2-1-235,-1-1-381,1-1-595,0 1-1663,0-2 0,0 0 0</inkml:trace>
  <inkml:trace contextRef="#ctx0" brushRef="#br0" timeOffset="14249">1717 2295 22755,'29'-4'213,"-5"-1"-95,-16-3 11,0-1-6,0 0-11,0-1 0,1 0-17,-3 0-17,1 1-16,-1 1-6,-1 1-17,0 0-5,-1 1 5,0 0-5,0 0-6,0 1-6,-1-1-11,1 1-11,-1 0 17,2-2-11,0 2-1,0-2 1,-2 3-6,0 0 0,0 1 0,-1 0-11,0 1-12,-1 0-27,0 2-23,-1 0-50,2 0 84,-2 0 11,3 2 11,-1 0 0,1 1 11,-1 1 6,2 0 0,-1 1 12,1 0-1,0 0 0,0 0 6,0 1 5,0 0 6,-1 0-5,2 1 10,0-1-10,0 1 5,1 0 5,0 0-10,1-1 5,-1 1-6,2 0 17,2 3-16,-2-2-7,2 2-10,-3-3 0,-1-1-6,-1 0 0,0-2 0,-1 1 0,-1-3 0,0 1-6,-1-1 6,0-1-22,-2 0-830,0 0 12,-1-1-891,-1-1-1573,0-1-5065,0-1 8369,0 1 0,1 0 0,0 2 0</inkml:trace>
  <inkml:trace contextRef="#ctx0" brushRef="#br0" timeOffset="18631">491 368 20464,'27'-23'403,"-1"4"-285,-6 14-6,2-1 0,1 0 11,2-1-16,0 1-12,0-1 6,0 0-17,-1 0 0,0 1 0,0 0-12,-1 0 1,0 1-6,-3 1-15,-2 1-24,-3 1-17,-3 1-11,-2 1-11,-3 0-12,-1 0 6,-2 0-5,0 1 4,-2 0 36,0 3-36,0-1 13,-1 1-6,0 0-23,1 0 28,-1 0-5,1 1 6,-1 0-7,1 0-4,-2 2-1,1 0 0,-1 1 11,0 1 1,0 0 10,-1 1 1,-1 1 28,-2 0-12,-3 1 17,0 1 6,-2-1-5,0 1 10,-1-1 12,-2 0-6,0 1-22,-2-2 10,0 1-21,-2 0-6,0-1 22,0 1-28,1-1 11,0 1-22,-1-1 12,0 0-7,-1 1-5,1-1 17,0-1-23,2-1 12,2-2-6,2 0-6,3-3-22,2 1 17,2-2-11,0 0 11,2-1 22,0 0-17,1-1 12,0 0-6,0 2 22,1-2-11,0 2 6,2-1-6,0 1-5,-1 0 22,1-1 0,0 0 28,0 0 11,0 0 23,1 0 5,2-1 0,0 1 6,2-1-17,1 0-17,1 0-5,2 1-17,0-2-23,1 0-5,2 0 5,0 0-33,1 0 28,1 0-12,0 0 7,1-1-1,-2-1-11,2 0 5,-2 1-10,-1-1-1,0 0-33,-2 1-34,-1-1-39,-2 2-33,-2-1-57,-2 1-44,-1 0-46,-2 0-56,-2 0-3331,0 0 2150,-2 1-510,-2 2-487,-2 1-1149,-2 1 875,0 0 2800,0 0 0,4-3 0,0 0 0</inkml:trace>
  <inkml:trace contextRef="#ctx0" brushRef="#br0" timeOffset="19100">513 521 19120,'24'-8'852,"-1"1"-600,-9 2 5,3 1-27,1-1-1,2 0 12,0 0 0,2 0-6,0 0-39,1 0-39,2 1-50,0 0-23,0-1-34,0 2-10,-1-1-18,0 1-5,-1 0-23,-2 1-27,-1-1-46,-3 1-112,-2 2-184,-3-1-247,-3 1-246,-2 1-201,-3 1-282,-2 1-385,-2 3-650,-1 1-420,-2 1-2263,-2 0 5069,-1-1 0,2-3 0,2-1 0</inkml:trace>
  <inkml:trace contextRef="#ctx0" brushRef="#br0" timeOffset="20180">491 171 21719,'15'-12'605,"-2"2"-521,-7 6-28,1 1-17,2-2 12,0 0-23,2-2 22,0 0 6,2 0 6,-1-2 78,6-3-62,-4 2 185,12-11-173,-13 11 162,11-11-190,-15 14-23,2-4-6,-6 7 18,-2 2-6,0 0-1,-1 1 1,-1 0-202,-1 1 107,0 0 22,1 0 39,1 2-5,2 0 5,0 3 17,1 0-28,1 2 34,0-1-1,1 1 1,0-1 11,0 1-12,2 0 1,-2 0 5,1 0-5,0-1-6,0 1-6,1 0-11,-2-1 34,3 3-34,-4-2-5,1 1-23,-2-2 28,-2-3-5,1 2 5,-1-3 11,-1 1-22,0-1 6,-1-1 0,1 1-6,-1 0 5,0-1-10,0 2 5,0-1-17,0 0 17,1 1-17,-1-1-5,1 1-130,0 2-55,0-1-140,2 1-230,-3 1-286,1-1-380,-1 3-673,0-1-7829,-3 5 9745,1-4 0,-1 0 0,1-6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3T21:42:20.45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67 305 21192,'30'-11'353,"-3"2"-291,-18 9-23,0 0 6,1 0 11,0 0 22,2 1 6,-1 0 11,3 1 18,-1 1-23,3 1 10,0 0-32,1 1-18,1 1-16,0-1-1,1 1-10,-1 1-18,-1-1 12,1 1 0,-3 0-6,2-2 11,-2 2-10,0-1-1,-1 1 6,0-1-6,1 0-6,0 0 1,-1 0-6,2 0 0,-2-1 6,1 1-6,-1 0 0,0 0 5,-1 1-5,0 0-5,-2-1-1,-1 1-11,-1-1-5,-1 0-12,-1 0-39,0-1-22,-1 1-50,0-2-52,-2 1-33,0-1-44,-1 0-45,0-1-90,0 1-185,-2 0-268,1-1-259,-2 1-480,0-2-500,0 1-420,0-1-3774,-2 1 6295,-1-1 0,1 0 0,1-2 0</inkml:trace>
  <inkml:trace contextRef="#ctx0" brushRef="#br0" timeOffset="428">373 261 17115,'-26'7'1596,"3"1"-1136,18-1-35,-2 2 7,-1 2-12,-2 2-12,0 2-55,-3 2-79,-1 1-55,-1 2-74,-3 1-21,1 1-46,-2 1-33,0-1-16,2 0-13,1-1-10,3-1-17,1-1-12,3-2-5,1-1-17,1-1-45,1-2-44,2-2-141,1-2-178,1-2-180,1-1-235,1-2-286,0 0-481,0-1-651,3 0-654,0-2-2891,1 0 5831,0-1 0,-2 0 0,-1 0 0</inkml:trace>
  <inkml:trace contextRef="#ctx0" brushRef="#br0" timeOffset="1125">1 196 23842,'11'-15'84,"0"2"-62,-5 7 1,1-2 16,1 0-17,2 0-16,0-1 5,0-1-33,0 0 33,0-2 28,0 1 17,-1 1 39,0-1 12,-1 1 27,-1 1 12,-1 0-12,-1 1-11,-1 1-16,-1 1-12,-1 1 56,0-1-95,0 4-22,-1 0-29,-1 2-296,0 0 218,2 0 28,-2 0 68,3 0-12,0 1 0,1 1-11,2 2 0,5 3 17,-2 0-6,5 2 0,-4-1-5,1 0 0,1-1-1,0 2-94,6 2-102,-5-2-251,3 2-325,-7-3-589,-1 1-1332,-2 0-1760,-3 0 4448,-1 2 0,-2-6 0,0 1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3T21:42:24.35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0 269 24060,'10'-32'45,"-1"3"-34,-1 17 12,2-2 10,-1-1 12,1-1 11,-1 0 11,1-1 0,-2 1 6,-1 0 0,0 1-6,-1 1-5,-1 3-6,0 0-17,-1 2 17,-1 2 45,0 0-34,-1 3 129,0-1-168,-2 3-84,0 1-437,0 1 409,2 1 62,1 1 111,5 8-27,0 0 112,16 18-135,-10-12-34,18 19-21,-17-21 38,15 15-16,-18-19-51,11 12-22,-15-15-628,5 7 225,-9-9-2421,1 9 718,-3-5 2173,-6 14 0,3-15 0,-4 5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3T21:42:09.32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253 2066 15524,'-12'13'-90,"1"-2"62,11-8 39,-1-1-22,1 0 0,0 1-6,0-1-11,0-1 0,0 0 0,0 0 73,0-1 45,1 2 84,0-2 67,1 0 27,0 0-4,1 0-57,0 0-34,1 0 7,0-2 27,0 0 0,-2-1-11,1-1 157,-1-2-196,-1 2-12,0-1-38,-1 2 10,0 0-5,0 0-17,-1 1 40,-1-2-158,0 3-49,-1-1-63,0 2-16,1 0 22,-1 0 45,-1 0 56,1 0 23,0 0 33,-1 1 22,1-1 73,0 1-50,0-1-11,1 2-1,2-2-2827,0 0 1841,0 2-396,1-1-534,0 1-65,1 1-2091,-1-1 4011,0 1 0,0-2 0,-1 0 0</inkml:trace>
  <inkml:trace contextRef="#ctx0" brushRef="#br0" timeOffset="6228">209 2001 23489,'2'-18'280,"-1"2"-179,-1 7 0,0 0 11,0-2 5,0 0 1,0-1-1,0-1-10,0 0-18,0 0-5,0 0-16,1-1-12,-1 0-12,1-1-4,-1 0-18,1 0 12,0 0-6,-1 0 0,1 0-6,-1 0 12,1 0-1,0-2-5,-1 1 39,0-8 73,-2-19-105,1 13 37,-7-30-49,4 35 10,-4-13 1,6 17 0,-1 0-6,1 1-12,1 1 12,1-1-16,0 1-1,0-1-11,0 0 0,1 0 0,1 0-6,1-1 6,-1 0-5,1 0 16,-1-1 0,0 0 17,-1 1 0,1 0-6,-2 2-5,0 0 0,0 2 11,0 1-17,0 1 0,-2-1-11,0 2-5,-1-1 10,0 1-5,1-1 6,-1 1-12,0 0 12,0 0-6,-1 1 11,1 0 6,-1 1-6,1-1 0,-1 3-11,1-1 12,0 2-12,0-1 0,1 2 0,0 0-6,0 0-11,1 0 0,1 1 1,0-3-24,0 1 7,0-6 22,1 5 11,1-4-6,0 6-5,1 1 11,0 0 0,-1 1 0,0 2 0,0-1 0,0 1-6,-1 0 6,1-1-5,0 2 5,-1-1-23,0 1 18,0 1-12,-1-1-11,1 2-6,-1 0-16,1 0-645,-1 1 684,1-1 11,-1 0 0,0 0-12,1-1 12,0 1 6,0 0 16,1 0-10,-2 0 83,0 1-95,0-1 0,0 0 0,0-1 0,0 0 11,0 0-11,0-1 0,0 1 0,0-2-11,0 1 5,0-1 1,1-1-7,0 0 1,1 0-6,-1-1 12,2 1-6,-1-1-1,1-1 1,1 0-6,-1-1 1,0 0 16,0 1 5,0-1 1,-1 2 5,0 1-5,0 0-1,-2 1 1,2 0-6,-2-1 0,1 2 11,0-2-5,0 1-1,-1 0 6,0-1 1,0 1-7,0 1 12,0 0 0,0 1-12,0 2-285,0-1 140,-1 2 17,0 0 28,-2 2 28,-1 3 50,-2 2-5,-1 2 22,-3 2-12,-1 0 12,-8 8 0,3-4 0,-6 6 6,6-7 0,-1 0 16,0 0-11,2-1-5,0-2 11,2-2 11,3-3-6,2-1 6,3-2-6,0-1-10,3-1 10,0-2-408,2 0 414,2 0 39,0 0 22,3-2 18,-1 0 5,0-2-17,2-1-22,1 0-12,1-4-5,1 0 6,-1-1-6,2-2-11,-2 0-12,2-1 12,-1-1-6,-1 0-11,2-1 6,-2 0-17,0 0-6,1 1-5,-1-1 5,-1 1-17,1 1 6,-1 2 0,0 1 0,-1 3 0,0 2-11,-1 1 0,-1 0-6,0 2-11,-1 1 11,-1 0 6,1 1-6,-1 0 17,1 0-5,0 0 5,0 0 0,1 2 16,1 1 24,2 2-7,0 1 1,1 2 5,1 2-17,0 1-5,1 2 17,1 1-29,0 0 12,1-1-6,0-1-16,0-1 16,0 0-11,-1-2 11,-1 1-22,-1-3 0,-1 0-6,-1-2-22,0 0-241,0 0-23,0 0-128,0 0-196,-3-1-387,0 0-655,0 1-1350,-1 1 3019,0 3 0,-1-4 0,-2 0 0</inkml:trace>
  <inkml:trace contextRef="#ctx0" brushRef="#br0" timeOffset="9311">187 2219 12046,'5'-26'521,"-1"5"-51,0 19 191,-1 0 185,-1 0 67,-1 1-112,-1 0 263,0 0-213,1 1-509,0 0 34,0 0 1225,-1 0-1433,1-1 1799,-1 1-1637,1 0-196,0 0-38,0 0 27,-1-1-56,1 1-22,-1-1 39,1 1 56,0-1-73,-1 1-50,1-1-6,0 1-11,1-1 6,0 1 5,1 0 0,1-2 6,1 2 0,2-1-1,0 0 7,1 0 10,2-1-5,0 1 23,0-1-1,2 0 17,-1-1 6,1 0-11,0 0 5,2 0-17,-1 0 12,2 0-23,-1 1 90,25-4-101,-16 3-6,17-1-5,-23 2-6,1 0 6,1-1-6,0 2 1,0-1-7,-1 1-27,0 1-1,-1-1 35,-1 1-12,0-2 33,-1 2 18,2-1-23,-1 1 28,2 0 89,17-4-106,-12 3 6,13-2-22,-17 1-1,1 0 6,-1 0-11,1 0-12,1 1 23,0-2-22,0 3-6,18-1 17,-13 1-12,13 0 7,-19 0-12,0 0 16,-1 0-4,-1 0-1,-2 0 22,-2 0-33,-1 0 12,-1-1-1,-2 1-6,0 0-5,-2 0-5,-1 0 5,-1 0-11,0 0 11,-2 0 0,0 0 0,1 0-12,-2 0 7,2 0 5,-2 0 0,0 1 28,1 0-28,-1-1 11,0 0-11,0 1 0,0-1 11,0 1 6,2-1-6,-1 0-5,1 0 16,1 0-4,1 0-7,-1 0 0,3 0-11,0-1 6,1 0-1,0-1 12,0 1-17,0-1 0,1 0 0,-1 2 17,2-1-23,-1 1 6,1 0 0,0 0-45,0 0 51,1 0-12,0 0 12,0 0 22,1 0-28,-2-1 6,0 1-1,-2-1 6,0 1-22,-2-2 11,-1 2-11,0 0 22,-1 0-11,0 0 0,-1 0-11,0 0-39,0 0 38,-1 0 1,0 0 22,-1 0-17,-1 0 1,1 0 5,-1 0 11,0 0-11,1 0-6,-2 0 6,0 0-17,1 2 12,-1-2-6,0 1 5,0 0-11,-1 0-5,0 0-292,0-1 325,1 1-5,1-1 5,0 0 0,1 0-5,0 0 22,3 0-22,-2 0-6,3 0-23,-4 0 23,0 0 0,0 0 0,0 0-11,2 0 0,-1 0 5,6 0 1,-5 0-18,4 0 12,-5 0 0,1 0 5,0 1 1,1 1-1,2 0 0,-2-1 6,3 0 0,-4-1 12,1 0 4,-1 0-4,0 0 16,-2 0-23,0 0 1,-1 0-6,-1 0 0,-1 0-39,-1-2-17,-1 0-17,-1-1-84,-2-1 84,1 1 23,-2-2 11,2 3 16,0-2 12,-1 0 11,0 0 0,-3-2 0,3 0 39,-9-6-33,7 4-1,-6-4 1,7 5 0,-1 0 5,0 0 6,0 1 11,-4-3-12,4 2 1,-3-1 6,3 1-1,0 1-5,-1 0-12,2 0 12,-1 1-11,0 0 33,-5-2-28,6 3-5,-3-1 11,6 3-6,2 1-11,-1 1 11,1-1-274,1 1 252,2 0 16,0 1 1,3 0-1,1 1 1,0 1-6,1 0 17,1 0 0,5 2-12,-4-2-16,14 5 11,-10-4-6,9 4 6,-11-4 0,1 2 0,0-2 0,-1 2 12,6 1-7,-3-2 1,3 2-1,-4-3 1,-2 0 0,1 0-6,-1-1 0,0 1 0,0-1-6,-1 1 12,0-1-18,-1 0 12,-1 1-5,-1-1-6,0 1 22,2 1-17,-3-1 1,0 1-18,-2-1 12,-2-1 5,0 2 1,-1-1 27,-1 3 12,1 0 27,-3 2 1,-1-2 11,-2 1 0,-2 0-12,-1 2 12,-2 0-34,0 0-11,-2 0-5,-1 2-12,0-2 17,-2 2 11,-1-1-5,-1 0 5,-1 0 0,0 0-5,0-1 10,2-1 30,-5 1-46,7-2-23,-3 0 12,10-4-11,0-2 5,3-1-5,2 1-18,0-2-3545,2 0 1099,0 1-1217,0 1-4928,0 2 8603,0 0 0,0-2 0,0 0 0</inkml:trace>
  <inkml:trace contextRef="#ctx0" brushRef="#br0" timeOffset="13831">297 74 9453,'12'-15'-185,"-1"4"-45,-11 11 5372,1 0-4241,-1-2-15,0 2 77,-1-3 23,0 2-124,0 0-94,0-1-141,0 1-123,0-1-73,0 1-89,0 0-90,1 0 314,-1 1-532,3-2-1,0 2 1,5-1-6,0 0-17,3 0 0,2-1-5,2 1 0,1-1-6,3 1 11,-1 0-6,2-1 7,0 0 4,0 1 1,12-3-11,-7 2-1,9-1-27,-10 1-12,0 0 6,-2 1-11,-1 0 6,3 1-23,-7 0-6,3 0-22,-11 1 5,-1 1 12,-3 2 50,-1 1 45,-2 2 33,-1 1 7,-3 3-34,-2 2 11,-10 10-17,1-5-6,-5 7 1,4-8-23,0-1 0,-1 1 0,0-1 5,0 1 1,0-2-6,1 0 5,1-1 1,1-1-6,2 0-11,1-1 5,1-1-50,1 1 56,3-4 23,0 3-23,4-6-6,1 1 23,0-3 11,1 0 33,1 0 40,3-1 39,1 0 202,7-1-185,0 0-45,7-2-51,-3-2-22,4-1-22,1-1-17,2-2 17,1 1-17,1-1 17,-1 0-17,2-1 0,-2 1 5,-1 1-5,-2-1-5,-2 2-23,-5 0-6,-2 2-39,-3 1-27,-3 1-52,-3 0-77,-2 1-124,-1 0-801,-1 0 728,-2 3-162,0 0-235,-2 3-399,-2 0-603,0 1-567,-2 0-5836,-3 2 8228,3-4 0,0 1 0,5-5 0</inkml:trace>
  <inkml:trace contextRef="#ctx0" brushRef="#br0" timeOffset="14250">319 227 18930,'-32'-12'1618,"9"3"-1136,28 7-124,2 1-83,3-2-63,1 1-32,2-1-12,1 1 12,2 0-18,2 0 12,1-1-34,3 0-62,2 0 6,2-1 0,2-1 6,-1 0 10,2 0-60,-1-2-57,33-5 0,-27 5-11,23-3-78,-38 8-74,0 2-116,-4-1-169,0 1-186,-3 0-256,-3 0-397,-1 1-584,-3 1-650,-2 1-526,-1 0-3091,-2 0 6155,0 1 0,0-3 0,0 1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3T21:42:28.45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243 0 19008,'-20'13'-22,"2"-1"39,10-7 5,1 1 1,-1 0 10,1 0-5,0 1 11,0-2 6,0 1 0,2 0 11,-2 0 0,2 0-6,-1-1-10,0 1-12,1-1 0,0 0-12,1 1 7,1-1-1,0 1-5,0 0 0,1-1-6,-1 1 0,2 0 0,-1 1-5,0 0 0,0 0-12,0 0 12,1 0-6,0 0-6,0 3 6,1-1 0,0 0 17,1-1-6,1-1 11,1-1 12,2 0 5,0-1 12,1 1-12,-1-2 6,2 1-1,0-2-16,0 2 6,1-2-12,-1 0-10,-1 0-1,1-1-6,-1 1 7,0-2 4,0 1 12,-1 0 12,0-1 27,0-1 123,1 0-72,-1 0-18,1 0 7,-2 0 16,0 0 23,-1 0 27,-2 0 622,0 0-901,-3-1-40,-1 1-10,-3 2 44,-2 0 50,-1 3 51,-4 1 0,0 1 11,-3 1 5,0 0 6,-1 2-5,0-2-6,0 2 0,1-2 0,1 0 0,1-1-6,2 0 6,3-2-33,1-1-12,2-1-50,3 0-34,0-2-84,3 0 185,0 0 62,2 0 27,0 0 7,3 0-24,1 0-27,0 1-11,1 0-17,2 0-12,-1 0-61,4 1 34,-4 1-12,1-1 17,-5 2-5,-1-1 11,-1 1 28,-1 1 16,-1 1 6,-1 2-5,-2 1 5,-1 1-28,-3 2 17,0-1-22,-10 20 28,8-13-1,-7 13 12,11-17-6,0-1-5,1 0 11,1-1 72,1 4 1,1-5 33,4 2-5,1-6 50,4 0-23,1 0-22,3-2-11,0-1-39,2 0-34,0-2-44,0-1-46,0-1-105,0-1-152,-1 0-168,-1 0-1799,2-2-284,-3-1 2559,4-6 0,-10 5 0,1-1 0</inkml:trace>
  <inkml:trace contextRef="#ctx0" brushRef="#br0" timeOffset="601">637 285 22991,'-9'-28'229,"2"6"-190,2 21-5,1 1-23,-1-1-22,0 1 11,-2 0-6,0 1 12,-3 2 5,-6 4-11,2 0 23,-16 11-18,15-7 23,-16 16-22,19-14-6,-9 18 0,13-17 11,-6 21-11,11-20 6,-1 22 5,3-21 118,10 19-17,-3-21 414,21 12-352,-10-19 117,30 3-258,-22-10-38,31-4-57,-32 0-755,21-1 173,-31 3-4034,6 2 1715,-16 1 2963,-6 5 0,0-3 0,-3 2 0</inkml:trace>
  <inkml:trace contextRef="#ctx0" brushRef="#br0" timeOffset="1552">834 0 19608,'31'4'341,"-3"-1"-262,-19-4-40,1 1-17,0 0-27,0 0-23,-1 1-23,1 0-33,-2 1-17,-1 2-201,2 4 218,-6-2-17,3 7 118,-7-6 173,-11 11-139,2-7 16,-24 17-106,20-18-73,-13 11 22,21-15-173,0 7 213,5-7 66,8 9 24,-2-9 16,11 5-40,-7-7-38,16 6 0,-14-5-169,15 11 85,-19-9-125,4 10 125,-9-8-152,0 19 219,-1-16-56,-1 19 73,0-22-6,0 7 28,0-10 0,0 5 0,0-6 140,1 9-23,1-7 158,4 9-124,0-7 197,10 16-247,-7-10 671,9 29-408,-12-25 532,-9 26-773,-3-28-95,-11 15-184,8-18-6487,-5 18-1484,9-18 8127,-2 9 0,7-18 0,0-2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3T21:42:38.14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1 264 20140,'30'-8'548,"-4"0"-352,-19 2 0,1 0-11,0-1-11,0 0-40,1-2 0,0 0 298,13-15-336,-10 9 172,17-24-206,-18 23 0,5-9 22,-7 13-12,0 0 1,-1 1-6,0 0 29,2-1-46,-3 4-16,1-1-23,-4 5-11,0 2 0,0 0-6,-1 1 6,1 1 0,-1 0 6,1 0 5,2 2 39,1 1-22,1 4 0,1 1-22,1 2-28,2 0-51,1 2-134,0 0-225,2 1-386,-2 2-660,1 0-1105,-1 1-1236,1 0-4247,-3-2 8066,-1-1 0,-4-7 0,-3-3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3T21:42:33.46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280 2306 14723,'16'12'358,"-3"-3"-218,-6-12 12,-2-1 50,0 1 16,0-1 17,-2 1 29,-1 0-24,0-1 18,0 1 11,-1-1-6,-1 0-28,0-1-16,0 0-1,0 1-11,0 0 6,0 0 5,0 0-33,-1 1-38,-1-1 21,0 1-157,1 1-320,-3 0 169,1 1 28,-1 2 45,1 0 28,-1 2-6,0 0-11,0 0-11,1 0 5,0-1 0,2-1 12,0 0 5,1 1 0,0-1 34,0 0 6,0 0 49,1 0-4,0 0 128,1 0 5,1-1 23,0 1 7,1-1-35,0-1-40,2-1-21,0-2 27,1-2 68,-1-1 83,-2 1 85,-1-1 33,-2 1-5,0 1-57,-1-1-61,0 1-50,-3 0-62,1 1-55,-4 1-52,1 1-38,0 0-338,0 1 52,3 0-140,0 1-196,2 3-404,0 3-683,0 3-1182,2 2 2868,3 4 0,-3-8 0,2 1 0</inkml:trace>
  <inkml:trace contextRef="#ctx0" brushRef="#br0" timeOffset="2870">258 2087 22088,'15'-21'253,"-4"3"-163,-11 9 10,0-1 12,0 1 6,0-1-12,0 0-16,0-1-12,0-1-10,-1 0-12,0-2-28,0-1 22,0 0 6,-1-2 6,2 0 89,-2-11-95,2 8 129,-4-26-113,2 24 108,-5-28-113,3 30 134,-6-21-150,4 24 50,-6-20-73,7 21 0,-3-9 16,6 12-32,-1-2 4,1 2-4,1-1-12,-1-8 16,1 5 1,0-5 6,0 7-7,0 0-4,0 0 10,0-1 12,0-1-18,0-1 7,-1 0-29,0-1 17,1-1-5,-1 0 5,1-2 6,0 2-17,-1-2 0,1 3-6,-1-1-5,0 0 0,1 0 5,-1-1 1,2-1 16,-1 1-5,1-2-6,0 2 5,0 0 1,0 1-6,0 1 11,0-1 0,0 1-11,0 0 11,0 1 1,0 1-1,0 1 0,0 2-11,0 1 0,-1 1 6,1 1 5,-1 1 28,1 0-28,0 1 0,0-1-11,0 0-5,0-1-6,-1 0 11,1-1-6,0 1 0,0-1 6,0 2-16,0 1 16,0 2-17,0 2 0,-1 1 11,1 2-10,0 1 27,0 0-45,0 0 23,0 1-17,0-2 6,0 0-1,0-1 1,0 1-6,0-1 5,0 0-5,0 1 6,0-2 0,0 1 5,0-1 0,1 1 11,2-5 12,-1 2 16,2-9-10,-2 6-18,0-3-28,-1 4 34,1 2-5,-1-1 5,0 2 17,0 1-40,-1 1-22,1 2-33,-1-1-12,0 2-330,0-1 409,0 0-39,0 0 16,0 0 1,1 0-1,-1-1 6,1-2 28,-1 2 11,0-3 23,0 3-17,1 0 5,-1 1-16,0-1-23,0 1 39,0 1-106,-1 1-11,0 0 5,-3 2 1,1 0 38,-2 3 7,-1 0 27,-1 2 11,-2 2 6,1-1 0,-2 2 6,1-1-6,-1 0-6,-1 0 12,-4 5-6,3-3 22,-7 6-16,8-10 27,-5 5-27,10-8-6,-3 2-11,6-4 5,-1 0 1,0 0-1,0 0 0,1-1-5,0 0 0,1 0 0,0-1-23,1 0 12,0-1-163,1 0 219,0-1 10,1-1-4,1-2-18,1 0-11,0-2 0,2-3-11,1-2-5,1-2-1,1-2-5,2 0 11,1-1-6,1-1 1,7-11 5,-7 10 0,4-7 0,-9 15 0,-2 1 0,1 2 5,-2 0 12,0 1-6,-2 2-5,2 1 0,-3 1-6,1 1-12,-1 1-32,-1 0-46,1 0 84,0 0 29,1 0-12,0 0 11,1 2 6,0 1 28,3 3 0,0 2 0,1 2 6,2 1-12,1 1-5,1 0-17,1 1-5,1 0-18,1 2 12,0-2-6,-1-1 0,0 1 1,-1-3-7,-2 0 6,0-1-16,-2-1-1,0 0-89,0 0-17,-2-2-90,0 0-167,-4-3-225,0 1-398,-2-1-928,0 2-1727,-1 1-4867,-1 1 8514,-2-1 0,2-3 0,0-1 0</inkml:trace>
  <inkml:trace contextRef="#ctx0" brushRef="#br0" timeOffset="3700">324 72 20963,'-24'-19'341,"6"4"-117,21 15 0,2 0-5,1 0 5,1 0-11,2 0 0,0-1-23,2-1 6,0 0-16,2-1-12,1-1-6,0 1-28,3-1-38,0 0-24,1 1-38,0-1-23,-1 1 0,-2 0-22,0 2-129,2 0-157,-6 7 275,-1-1 56,-8 4 22,-2 1 0,-4 0-6,-1 4-28,-3 2 1,-2 1-1,1 0-11,-2 0-5,0-1 5,1 0 0,0-1-5,0 0 11,0-1-12,-1 1 7,1 0-7,-1 1 1,2-1-6,0 0-11,0 0-1,2 0-10,0 0-40,1 6 29,3-6-51,0 13 67,5-15 23,1 5-1,2-11 23,1-3 23,1 0 16,0-1 106,5-1-94,-2-1 5,5-1-11,-3 0-12,1-1 1,1-1-29,1-1 7,0-2-7,1 0-5,0 0-5,0 0-12,-1 0-6,0-1 1,-1 1 0,-3 0-1,4 1-10,-7 1-23,5-2 16,-9 3-161,0 1 27,-3 0-100,0 0-9192,-1 1 6458,1 0-2649,-1 0 5629,2 0 0,-2 0 0,1 0 0</inkml:trace>
  <inkml:trace contextRef="#ctx0" brushRef="#br0" timeOffset="4083">236 226 20212,'76'-17'835,"-10"1"-679,-41 9-10,2-1-17,1-1-51,2 0-27,-2-1-1,2 1 12,29-11-102,-26 9-44,22-7-72,-34 12-124,-2 1-157,-1 2-235,-1-1-2286,2 1 315,-6 1 2643,0 0 0,-9 2 0,-1 0 0</inkml:trace>
  <inkml:trace contextRef="#ctx0" brushRef="#br0" timeOffset="7170">456 2372 12405,'28'-2'1708,"-4"-1"-1008,-20 1 11,0 0-78,-2 0-123,-1 2-169,1 0-111,-2 0-230,1 0 11,0 0 51,1 0 27,1 0-16,1 0 6,2 0-29,1 0-11,1 0 6,2-1 11,0 0 11,1-1 129,6 0-73,-3 1 6,4 0 6,-5 0-12,1 1-6,2-1-27,-1 1 22,0 0 12,-1 0 27,1 0 17,0 0 123,7 0-167,-5 0-1,5 0-17,-7 0 6,-1 0-5,1 0-12,0 0 0,1 0-5,0 0 16,0 0 6,0 0 84,6 0-123,-5 0 162,17 0-112,-17 1 23,10-1-29,-13 2-10,-1 0-18,1 0-27,-1 0 100,5 1-50,-3-1 29,2 0 21,-4-1-5,1-1-11,0 0-34,2 0-6,8 0-78,-6-1 6,8-1-23,-11 0 23,1-1-12,-3 1 6,-1 0 17,1-1-40,-4 2 12,1 0 17,-5 1-34,0 0 0,0 0-6,-1 0-27,1 0 33,-1 0 0,1 0 0,-3 0 11,1 0-11,-1 0 0,1 0 22,1 0-16,-1 0 5,1 0 0,-2 0-11,-1 0 0,0 0 0,0 0-11,0 0 5,0 0 6,0 0-5,0 0-1,1 0 6,0 0-5,0 0-1,1 0-22,1 0-28,0 0-28,1 0-157,0 0 90,-1 0 5,1 0-10,-2 0 72,-1 0 33,0 0 22,-1 0 13,0 0 10,0 0 12,0 0 5,0 0 40,1 0-40,0 0-5,1 0-17,-1 0 22,0 0 6,-2 0 845,1 0-873,0-1-17,-1 1 33,1-1-5,-1 1 56,1-2-44,-1 2-12,0-1-12,0 0 1,0 0-6,-1-1-5,1 0 28,-2 1-18,1-3 12,-1 2 12,0-2-1,-1 1 0,0-1 6,0 0 5,-1 0 57,-1-2-29,1 1-5,-2-2-12,1 2 12,-1-1 0,0 0 5,0 1 1,0-2-1,0 2 6,0-2-5,0 1 61,-2-3-79,1 2 1,-1-1-29,1 2 18,1 1-1,1 0 1,0 2-7,0-1 7,1 1-1,1 1 12,0-1 27,1 1-33,1 0-11,-1 1-302,2 0 279,2 1 12,1 1-12,1 1 6,2 1 17,-1 1-6,8 2-11,-2-1-6,4 1 12,-3-2 0,1 1 5,1-1 0,-1 0-45,1 0 34,-1 0-5,0 0-1,-1 1 34,0-1-28,-2 1 0,0-1 0,-2 1 0,2 1-5,-3-1 5,2 1-6,-4-2 0,0 0 1,-1 0-6,1-1-6,-1 1 17,0-1 0,0 1 0,0-1 0,0 2-6,-1-1 6,-1 1 0,0-3 0,-2 2 23,1 0 38,-1 0 23,0 1 28,-3 1 6,-2 2-40,-4 3 17,-9 6-61,3-2 0,-6 4 5,6-5-22,-1-1 5,2-1-11,-1-1 12,2 0-23,2-1 0,2-1 0,1-3-34,3-1-11,1-2-61,2-2-73,1 0-4308,1-1 1597,0-1-3736,1 0 6626,-1 0 0,0 1 0</inkml:trace>
  <inkml:trace contextRef="#ctx0" brushRef="#br0" timeOffset="7851">1857 2240 20867,'7'-22'-369,"-1"5"363,-6 18 57,0 3 5,0 0 0,1 1 5,1 0 12,0 0 22,1 1 28,1 0 29,0-1 16,1 1 5,1 0 163,5 3-201,-1-2-40,3 1 23,2 1-84,-4-2 89,16 10-101,-16-8 23,12 7-22,-15-9-12,10 10-22,-11-9-219,9 10 33,-11-12-480,3 5 145,-5-6-1799,3 7 1318,-4-5-8425,0 14 7164,-3-13 2274,-1 6 0,1-12 0,0 0 0</inkml:trace>
  <inkml:trace contextRef="#ctx0" brushRef="#br0" timeOffset="8224">2054 2131 10870,'3'6'4974,"0"-1"-3843,-3-5 2286,0 0-3294,-14 0 61,7 3 18,-11 1-12,10 4-10,-1 1-52,1 0-32,-2 2-29,1 0 0,-2 2 0,1 1-11,-1 2 17,0 0 5,-1 0-10,1 0 16,-1 0 12,0 1-24,0-1 7,0 1-29,1-1-27,1-1-7,1-3-21,2-2-34,2-1-57,1-1-61,1-2-118,1-1-117,1-2-112,1-1-156,0 1-135,0-2-253,1 2-498,-1-1-711,3 1-645,-2-1-3074,1 0 5976,0-1 0,-2 0 0,1-1 0</inkml:trace>
  <inkml:trace contextRef="#ctx0" brushRef="#br0" timeOffset="8759">1769 2152 19524,'0'-31'1422,"0"5"-1025,1 24-21,-1 1-57,0-1 415,0 2-734,0-1 17,0 1 28,1-1 16,1 0 12,0 0 6,2-1-23,0-2 11,2 0 6,0-2 11,1 0 5,0-1-10,1 0-18,0-1-5,1 0 34,3-3-51,-4 2 112,11-7-67,-9 8-17,6-4-5,-7 7-23,-2 0-5,0 1-17,-2 2-23,0 0 12,-2 2-12,0 0 0,1 0 18,-1 0-1,2 3 6,0 1 5,1 2 0,4 4-16,-3-2-6,3 3-6,-1-4-50,-1 1-140,2-1-330,1 0-2751,7 3-739,-4-2-4744,3 2 8760,-8-4 0,-5-3 0,-1-2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3T21:42:43.97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206 31 17815,'8'-17'-263,"-3"4"268,-5 13 107,0 0-11,0 2 33,0-1 40,0 3 5,0-2-11,0 3-33,-2 0-40,-1 1-17,-2 1-27,-1 0-12,1 1 1,-2-1-18,2 0 17,-2 1-11,0-1-5,0 0-1,0 1-16,0 1-1,-1-1 1,1 1 16,-1 0 1,0 0 5,0 1 0,0-1-6,0 0-11,1-1-16,1 0 5,1-1-23,2-1 12,0-1-11,2-1 5,1-1 0,0-1 34,0 0 33,1 0 34,1-1 129,4 0-118,0-1 68,9 1-141,-7-1-5,12 0-17,-12 0 6,3 0-12,-5 0 6,-1 0-22,0 1-1,-2 0-10,0-1-23,-2 1 5,1-1 18,-2 2 49,1-1 40,-1 2 40,0 1 4,-3 1-38,-1 0-23,-3 1-22,-1 1-11,-1 2-6,-1 1 0,0 0 0,-2 1 0,1 0-6,-1 0 0,0 0-10,2 0-1,0-1 6,0 0-12,3-2-5,1 0-11,1-1-11,2-2-12,0 0 0,2 0 6,1-2 12,0 0 10,0 0 12,0 0-12,5 5 28,-3-4 1,4 6 5,-4-5-6,0 1 1,-1 0 5,0 0-6,0 2 28,-1-1 1,0 2 10,-1 1 1,-1 1 11,-1 3 5,-3 0-11,1 3 1,-1 0-24,1 1 7,0 0 16,2 0 0,0-1 6,2 0-6,1-2 6,0-1 123,2 1-39,1-4 576,10 1-442,-4-9-72,19-3-466,-14-4-2738,17-9 481,-18 6-1433,4-3-1849,-11 7 5814,-2 2 0,-2 0 0,-1 1 0</inkml:trace>
  <inkml:trace contextRef="#ctx0" brushRef="#br0" timeOffset="491">425 96 23427,'3'31'56,"0"-3"-33,-3-15-1,0 0-11,0 0 29,0 0 10,1 2 0,0 0 6,2 2-22,-1 1-12,0 1-5,1-1 0,-1 2-6,0-1-11,0 2 0,0-1-5,0 1 16,-1 1 0,1-2 11,0 0 1,-1-2-6,0 0 11,0-2-6,1-1-5,1-2 0,-2 0-6,1-3 0,0 0 11,-1-4-5,0 0-11,-1-3-6,1-1-17,-1 0 17,1-1 0,-1-1-1165,1 0 369,-1-1-464,1-1-560,0-1-768,1 0-655,0-1-4195,1 1 7438,-1 0 0,0 1 0,-2 2 0</inkml:trace>
  <inkml:trace contextRef="#ctx0" brushRef="#br0" timeOffset="845">447 512 21618,'47'-59'549,"-7"10"-425,-28 44 4,2 0-49,-3 3-18,1-1-5,0 3-5,-1-1-18,0 2 74,14 11-57,-12-3 12,10 9 27,-16-6 7,0 0 4,-2 2 1,-1 0-11,-2 2-6,-1-2 0,0 2 0,-1-1 11,-3 1 0,0-1-5,-5 1-6,-2-1-17,-1 0-11,-1-1 101,-15 6-112,10-8-6,-11 3-6,13-10-10,0-1-29,2-2-22,-1-1-45,3-1-67,-1 0-89,4-1-163,0 0-230,2-1-342,2 1-212,1 0-201,1 1-304,0 0-3337,0 5-1967,1-2 6985,-1 5 0,2-6 0,0 0 0</inkml:trace>
  <inkml:trace contextRef="#ctx0" brushRef="#br0" timeOffset="1661">798 118 19675,'23'-17'890,"-3"4"-806,-20 13-134,2 0 16,-2 0 23,2 0 45,1 0 5,0 0-11,1 0-17,2 1-6,-1 2 1,2 0-6,-1 1 11,2 1-16,0 0-12,0 1-11,1 1-39,0 0-12,-1 0-21,0 1-18,-1 1-5,-3 5 123,-1-1 33,-3 5 12,-4-4 17,-4 3 5,-3 0-5,-1 1 27,-8 7-72,6-7-11,-3 3-6,7-9-6,4-3-11,1-2 0,2-1-11,1 0 34,1-1 39,1-1 16,1-2 34,1 0-5,2 0-17,1 0 28,2 1-73,0-1-28,7 4-34,-8-2-28,5 3-27,-7-2-1,0 1 12,-1 0 5,-1 1 0,-1 4 51,-1-2 11,0 2 5,-1-4 1,1 0-7,0-1 12,0 1-11,0 0 11,0 0-17,0 3 17,1-6 28,1 8-11,1-7 0,-1 5 5,0-3-16,1 1-6,-1 0 6,1 1-1,1 6 12,0-2 162,-1 17 6,-2-13 72,-1 10 51,-3-12 6,-3-1-40,0 1-38,-3-1 117,-3 4-252,4-4 5,-9 14-122,8-13-937,-12 25 130,10-20-5742,-17 23-1461,17-27 8026,-6 6 0,14-17 0,1-3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3T21:43:11.63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 20879,'25'17'498,"-4"0"-313,-20-5 11,0 1-6,-1 2 7,0 0-1,1 2-17,-1 0 0,0 2 426,0 32-510,-1-21 40,-1 36-102,0-40 1,-2 32-28,2-33-12,0 20-11,2-33-313,2 7 44,-2-12-2733,3 3 1014,-1-8 2005,3 1 0,-3-3 0,1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3T21:43:13.95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185 461 23730,'14'-31'89,"-4"6"-66,-14 24-29,-1 0-11,-2 1 1,-1 0 16,-3 0-17,-1 2 11,-1 1-5,-1 3 0,-1 1 16,0 1 12,-6 5-28,4-2 17,-15 19-18,18-1 12,-5 0 23,17-2-18,5-18 119,14 3-91,-6-7 40,21-3-73,-16-5-28,17-9 45,-16 2-28,26-22 22,-25 16 62,18-22-34,-28 26 34,1-9-73,-7 16-152,-2-1 74,0 5-34,0 2 118,0 2 38,1 4-44,1 1 96,10 17-80,-4-11-10,13 16-17,-10-16-376,18 14-5,-15-16-2604,18 11 581,-22-18 2415,8 3 0,-14-7 0,1 0 0</inkml:trace>
  <inkml:trace contextRef="#ctx0" brushRef="#br0" timeOffset="433">536 1 22940,'16'41'734,"-3"-4"-510,-13-14-17,0 0-22,0 1-6,0 0-28,1 1-22,0-1 45,1 10-6,5 22-140,-2-17 5,6 26-33,-7-43-5,6 19-7,-6-28-49,4 10-1,-6-18-313,2 3 173,-3-8-643,1 1 346,-2-1-2984,2-4 1281,-1 0-7629,6-9 9372,-4 6 0,2-2 0,-5 7 0</inkml:trace>
  <inkml:trace contextRef="#ctx0" brushRef="#br0" timeOffset="753">404 264 13418,'-8'-10'3406,"2"2"-2589,6 8 4331,0 0-4879,71-21-782,-42 14 698,57-17-40,-61 20-66,3-1 150,-1 1-285,12 0-61,-13 2-147,8 0-1086,-11 2-72,-6 2 1422,4 7 0,-15-6 0,1 6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3T21:40:51.54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297 0 21618,'-4'33'885,"1"-3"-644,3-9-34,0 1-33,0 2-40,0 0-27,0 0-23,0 1-11,1-2-23,1 1-28,2-1-5,1-2-6,0 0-5,1-2 11,0-3-6,-1-1 0,2-3 6,-2-1-6,0-3 0,-1-1 6,0-3 6,-2-1 27,-1-2 6,0-1 34,0 0-85,-1-3-33,0 0-11,0-4 0,0 0-12,-1 0 7,-2-1 10,-1 1-28,-2-1-10,0 0-46,-2 0-28,0 0-16,-1 1 0,-3 0 5,-1 0 6,-1 0 22,-2 1 28,-1 0 34,-1 1 39,0 0 5,0 1 18,-1 1 5,1 1 5,0 0-5,1 2 28,0 0 12,2 0 16,1 2 16,1 2 7,2 1-1,0 1-22,2 0 11,1 1-16,3 1 16,1 1 17,1 0 22,3 1 12,-1 1 5,3 1-5,1-1-1,4 1-10,1 0-18,3 0-5,1 0-11,1-2 6,1-2-12,1-1-6,0 0-5,1-2-28,-1-1 0,0-1-11,-2-2-34,1 0-22,-1-1-73,1 0-84,-1 0-117,0 0-135,1-1-180,-1 0-235,-1-1-481,-1 0-896,0 1-1037,-1 0-4816,-1 0 8093,-2 0 0,-3 1 0,-3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3T21:43:12.13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55 1 20246,'20'34'806,"-3"-3"-559,-16-15-1,0 2-28,1 1 6,-1 1-10,1 2 346,0 39-504,-1-26 11,0 52-61,-1-55-1,1 32-5,-1-42-50,2 19-17,-2-29-152,3 4 68,-2-13-1765,3-3 460,-2-4 1456,9-18 0,-8 14 0,6-11 0</inkml:trace>
  <inkml:trace contextRef="#ctx0" brushRef="#br0" timeOffset="400">252 198 12819,'1'5'3450,"0"-1"-2425,-1-4 1709,0 0-2695,-32 14 11,15-5 34,-26 12-5,23-9 5,0 0 11,1-1 22,2 1-5,0-1 0,3-1-5,1 1-23,2-1-28,1 0-23,3-1-22,0 5 6,3-4 90,2 8 408,20-2-358,-6-2 247,29 1-287,-22-10-22,12 3-16,-14-4-6,0-1-17,0 1-12,-1-1-16,1 0-5,-1 1-6,-1-2-17,0 1 5,-2-1-22,0 1-39,-1-1-39,-2 1-56,-2-1-56,-1 0-85,0-1-128,-2 0-213,0 1-425,0-1-735,-2 0-784,0 0-564,-1 0-3508,0 1 6649,-1-1 0,-1 0 0,1-1 0</inkml:trace>
  <inkml:trace contextRef="#ctx0" brushRef="#br0" timeOffset="1034">668 286 23019,'-59'-20'162,"8"5"-117,37 18-23,-1 2 6,2 0 0,1 2-17,0-1-11,3 1 6,0 0-17,4 1 0,-1-1 5,2 0-11,2 0 0,1 4 29,1-3 60,7 8-32,-2-9 139,13 5 62,2-9-202,-2-1 45,9-11-51,-16 2 51,17-15-72,-16 11 10,16-14-16,-18 16-6,6-4-12,-12 11-10,0 0-12,-1 1 6,-1 0 6,1 1 11,-1 1 11,1 2 0,1 2 11,0 0 17,0 4 22,2 1 29,-2 2 38,2 3 7,-2 2-1,1 3 252,1 25-280,-3-15 79,4 47-129,-4-41 61,2 45-78,-4-47 208,-5 36-169,0-47 45,-12 16-62,5-31-78,-23-1-22,14-5-723,-37-18 291,34 7-1394,-18-20-51,31 16 1927,0-11 0,7 16 0,1-3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3T21:43:17.41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219 61 20795,'14'-33'358,"-5"5"-380,-12 28-1,-2 1 23,-2 2 17,-3 1 28,0 3-6,-3 1 6,0 1 0,-1 1 5,1 1-11,-1 0 0,1 3 62,-5 6-45,5-2 207,-12 25-145,12-19 140,-9 27-134,13-24 167,-6 47-246,10-38 89,-2 48-95,8-54 34,4 21-56,1-29 112,17 22-101,-9-25 56,27 21-73,-21-27-34,20 7-49,-19-12-1475,26 8 467,-26-9-3832,18 7-146,-29-9 5058,1 2 0,-8-4 0,-1-1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3T21:43:18.10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10 84 21181,'-5'-41'1468,"0"7"-1104,7 31-45,-1-1-78,-1 3-23,0 0-223,0 4 33,0 2 5,1 3 23,0 3-11,0 1 6,0 3-1,2 2-16,-2 1-1,1 2-5,0 2 45,2 20-56,-1-14 11,4 30-23,-5-35 7,2 10-12,-3-18 0,0-2-12,0 0-4,-1-3-52,1 2 52,-1-5-85,0 2 11,0-7-307,0 1 245,0-3-3393,0 0 1411,0-2-1154,0 0 3288,0-2 0,0 2 0,0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3T21:43:20.71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181 285 19669,'-75'32'571,"14"-4"-369,53-11-12,0 0-5,1 2-6,1 0-5,1 0-40,1 2-16,1 0-34,1 0-17,1 0 17,0-3-11,1-1 11,2-2 0,1-1 17,3-1 23,1-2 38,2-1 762,21 0-745,-11-5 107,37-5-219,-31-5 107,31-16-124,-32 8 196,19-25-139,-27 19 206,7-35-217,-18 29 133,-2-33-167,-8 34 111,-13-24-117,4 32 56,-23-14-123,20 21-342,-26-3 45,26 10-1360,-18 10 917,23-2-3221,-8 12 1626,15-10 2346,0 7 0,6-11 0,-1 1 0</inkml:trace>
  <inkml:trace contextRef="#ctx0" brushRef="#br0" timeOffset="450">334 1 22111,'43'25'661,"-6"-1"-414,-22-7-7,0 1-4,1 2-35,0 2-38,0 0 100,5 13-168,-5-7 67,11 36-122,-15-27 72,4 55-84,-12-46 0,-8 6 0,-3-1-12,-2-8-4,-11 21 4,6-38-16,-1-2 6,-1-3-17,0-2-196,-2 2-68,5-7-2134,-2 3 489,10-12 1920,1 0 0,4-5 0,0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3T21:43:19.83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224 1 16796,'-46'42'601,"1"0"0,3-3 0,9-6-52,19-10-84,3-2-95,1 3-107,2-3-84,2 1-22,2 0-34,1-1 174,2 14-224,3-14 313,16 22-184,-5-28 588,25 7-572,-21-18-33,12-1-62,-13-6-27,2-1-7,0-4-5,1-1 107,5-10-79,-5 5 5,2-9 6,-8 5 12,-4-2-29,-2-1-16,-3-1 16,-2 1-11,-1 0 17,-4 0 23,-1 1-18,-2 1-21,-3 1-29,-1 1-17,-3 3-39,-8-3-11,4 6-50,-21-8 0,19 12-404,-18-5 101,25 10-1484,-7-1 890,13 5-2660,-2 3 577,6 1 3030,0 8 0,2-8 0,0 3 0</inkml:trace>
  <inkml:trace contextRef="#ctx0" brushRef="#br0" timeOffset="266">399 504 22727,'-32'76'-684,"6"-15"96,21-52-369,0-3-684,1-1-941,0-1-857,0-1-3658,0-2 7097,0 0 0,3-1 0,0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3T21:43:19.05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79 18896,'21'-20'818,"-1"2"-628,-7 13-16,1-1-28,2 0-23,1 0-11,-1 1-34,1 0-27,-2 2-7,6-1-128,0 3 40,-4 2-1,-4 2 28,-10 3 39,-3-1 57,1 4 27,-3 0 6,-2 3-17,-4 0-22,-2 2-11,-2 1-6,-3-1-6,0 1-22,0 0-17,0-1-5,2 0-12,3-2 6,1-2-11,3 0-11,0-2-1,3-1-5,1-1 0,1-1 17,1-1 0,1 0 22,1-1 123,10 2-89,-2-3 6,20 4-46,-14-3 1,22 5-6,-22-3 0,19 12 17,-22-8 100,15 15-61,-16-14 202,8 18-146,-13-16 269,2 16-224,-7-18 459,-2 14-386,-3-15 285,-13 10-397,3-12 218,-35 10-292,24-13-16,-30 4-16,31-8-96,-16-2-34,21-1-1092,-7-4 78,19 3-7230,1-2 756,7 5 7606,0 0 0,0 1 0,0 0 0</inkml:trace>
  <inkml:trace contextRef="#ctx0" brushRef="#br0" timeOffset="283">504 386 22593,'15'55'207,"-3"-9"-184,-17-35-12,0 1-11,0-2-39,2 1-96,-1-2-1383,-1 6 236,1-6-7384,0 7 3211,4-11 5455,-1 1 0,1-5 0,0-1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3T21:43:26.61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167 372 21791,'29'-40'718,"-7"8"-539,-24 29-56,-2 0-50,-2 1-17,-1 0-11,0 2 0,-3 0-17,-2 1 5,-1 3 79,-14 10-11,-1 6-95,0-1 123,-3 11-90,19-15 45,-9 17-67,15-17 50,3 17-34,6-20 74,8 8-68,-3-16 129,10 0-146,-8-3 74,24-13-85,-17 3 0,22-17 6,-23 10 39,15-18-45,-17 16 62,12-20-68,-19 26-44,4-8 11,-10 18-95,1 0 129,-1 5 27,5 13-10,-2-5 16,6 14-28,-4-13-28,11 11 6,-6-12-891,20 14 107,-17-16-2532,14 6 308,-18-12 3019,4 0 0,-9-2 0,1-1 0</inkml:trace>
  <inkml:trace contextRef="#ctx0" brushRef="#br0" timeOffset="343">540 0 20173,'11'25'1775,"-2"-1"-1332,-8-3-84,1 2-96,1 1-73,0 1-66,1 0-57,1 0-22,2 0-17,0 0 28,5 19-140,-3 6-23,1-6-257,-7-3 79,-3-29-1934,-7 4 1295,4-10-4554,-6 1 1978,7-7-1323,-1-1 4823,2 0 0,1 0 0,0 0 0</inkml:trace>
  <inkml:trace contextRef="#ctx0" brushRef="#br0" timeOffset="683">430 153 15361,'-8'0'2095,"1"-1"-1439,7 1 4183,0 0-4615,65-15-33,-36 8-578,53-13 471,-52 14-56,0 0 89,0 2-168,-2 0-1433,22 7 285,-26 0-8632,19 14 7895,-36-9 1,1 5 0,-8-10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3T21:43:24.76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408 117 21411,'-85'14'162,"12"-1"-106,48 4 17,-1 0 28,1 1 190,-10 10-122,10-6 307,-22 29-353,26-25 118,-13 33-174,26-36 213,5 24-118,10-30 432,28 13-449,-8-21 68,47 0-213,-37-7-577,43-6-27,-49 2-6023,27-6-2038,-38 4 8665,6-3 0,-21 6 0,-3-1 0</inkml:trace>
  <inkml:trace contextRef="#ctx0" brushRef="#br0" timeOffset="734">540 161 10181,'10'8'2509,"-2"-1"-1686,-8-7 4952,0 0-5433,11 70-17,-9-42-79,7 55-44,-13-59-29,-1-1-27,0 0 240,-3 24-335,3-22 66,-4 23 23,7-36 779,-1 1-689,3-12-84,0-11-141,1 2-44,2-23 17,0 13-1,1-13-27,-3 11-17,2-1-12,-1-1-27,1-3 5,1 0 39,-1-3 12,1 0 27,-1-1 12,4-8 11,-3 9 16,5-15 2,-5 24 55,4-8-62,-6 22-33,1-2 16,-1 7 84,5 8 1,-3 0 117,5 16-107,-5-6 236,11 33-263,-7-27 61,14 28-89,-13-38 223,9 8-111,-11-18 218,10-2-291,-8-8 100,15-21-145,-11 8 28,18-35-45,-15 27-27,23-35 4,-21 34-32,25-27 27,-26 36-95,15-12 67,-22 24 34,6 5 44,-12 8 191,5 22-89,-6-9 391,3 40-358,-5-28 169,1 51-270,-2-45 45,2 46-101,0-51-44,7 30-40,-4-40-897,5 15 282,-8-26-4219,3 2-1321,-5-11 6228,0-2 0,0-2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3T21:43:23.88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250 40 18039,'3'-23'-140,"-2"6"145,-10 20 18,-1 2 22,-1 0-1,-1 1 12,-1 0-5,-1 2 5,-5 3 11,-12 13-73,10-9-50,-7 13 23,22-20-34,0 9 61,6-10 6,7 5 22,0-7-10,15 7-12,-10-6 11,16 11-28,-17-7 62,10 17 16,-14-13 275,2 21-100,-8-19 1125,-8 22-1081,2-24 151,-14 13-274,7-18 302,-17 9-313,13-11 268,-26 2-380,27-7-45,-16-4-85,23-1-1903,-3-3 139,7 3 1860,8-1 0,-2 3 0,5 0 0</inkml:trace>
  <inkml:trace contextRef="#ctx0" brushRef="#br0" timeOffset="384">425 149 11390,'4'12'2196,"-1"-2"-1748,-3-10 3540,0 0-3680,-56 43-393,39-27 365,-43 32 59,55-37-137,2-2-23,2 1 11,1-2 1,2 1 279,6 0 828,21-3-1158,-8-1 129,31-11-219,-30 0 129,38-20-106,-38 12 96,20-14-74,-33 17 163,-2-16-230,-9 15 44,-14-17-60,4 20-24,-9-6 7,9 9-6,0 2-29,1 0-49,1 1-450,-2 2 7,4 0-3237,-5 8 1338,8-4 2431,-2 10 0,6-10 0,1 3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3T21:43:34.98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31 1 23175,'36'50'61,"1"0"1,-2-4 0,-11-7-73,-25-15-67,-4 0-135,-3 0-207,-5 1-326,-4 0-609,-3 0-1115,-2 0-1165,-2-1-4671,3-4 8178,3-3 0,10-9 1,2-4-1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3T21:40:52.90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255 0 20448,'-83'13'475,"13"-2"-407,55-6 4,0 1-16,1 0-16,1 0-7,1 0-27,2 0-12,2 1-5,1-1 0,4 1 5,0-1 17,2-1 29,0 1 38,2-2 28,2 2 12,2-2-23,4 2-16,3-2-29,1 1-16,0-1-12,1 1-11,1 0-5,-1 0-17,0 0 11,-1 1 0,-1 1 5,0 0 12,-2 1-6,-1 1 6,-1 0 28,-1 0 16,-1-1 29,-2 0 51,-1 0 44,-2 0 33,0 0 28,-1 0 6,-1 0-5,-2 0-29,-2 0-22,-1 0-33,-1-2-35,-2 1-27,-1-1-28,0 0-28,-2-1-28,0-2-40,0 1-89,0-2-112,2 0-168,0 0-241,2-1-353,1 0-576,4-1-539,1 0-795,1 0-1064,4 0-1691,1 0 5651,2-1 0,-3 1 0,0-1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3T21:43:35.55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120 88 22240,'-50'34'241,"8"-3"-135,35-15 6,1 1-5,2-1-6,-1 2-17,3 0-23,0 0 1,1 1 279,10 21-234,-1-18 330,25 22-292,-12-32 208,37 4-275,-29-13 62,38-8-95,-39-2 123,32-22-101,-35 9 241,23-34-189,-30 27 233,6-38-256,-18 37 94,-11-31-145,-2 34 5,-27-21-61,13 29-140,-31-7-17,28 19-790,-22 7 476,29 4-2212,-12 17 555,19-9 2139,-8 18 0,12-22 0,-1 6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3T21:43:35.83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0 24195,'29'51'-14,"0"0"0,18 34-87,-48-69-73,-1-1-117,-2-2-157,-2 0-213,0-3-359,-1 0-844,-1-2 1864,-9 3 0,10-5 0,-5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3T21:43:36.41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104 548 22795,'-20'36'61,"2"-3"-33,7-13 11,0-1-5,1 3 11,0-2-6,2 1-17,0 0 51,1 21 123,7 9-112,3-7 185,14 1-90,-3-33 426,40 2-515,-25-10 122,52-13-156,-47 1 68,30-18-68,-34 11 229,24-25-172,-28 16 240,22-45-292,-35 38 12,5-31-56,-18 38 5,-14-25-22,5 24-89,-36-34 16,24 38-622,-30-19 224,32 32-2341,-22 6 696,23 10-7715,-19 17 7956,24-12 1,-3 3 0,13-12 0</inkml:trace>
  <inkml:trace contextRef="#ctx0" brushRef="#br0" timeOffset="517">585 1 23097,'52'31'330,"0"1"1,-3-2-1,-8-3-44,-9 0-45,-1 2-34,-1 3-17,-3 0-39,-1 4-652,-3 1 596,-2 3-10,-1 2 188,-4 4-158,-3 13 0,-1 3-93,0 10 11,-3 18 1,-2-1-23,-8-20 31,-4 5 0,-1-2-36,-2-14-85,-2 0 1,0-2-28,0-15-768,-13 30 168,11-49-7074,-17 8-1221,16-24 9026,-6 0 1,14-6-1,1 0 1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3T21:43:32.71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511 985 21573,'-6'-29'902,"4"6"-638,10 19-1,3 1-50,2 0-17,2-1-23,3-1-61,3 0-5,3-1-18,3 0-5,3 0 6,4-1 5,2 1 84,23-6-3,-5-1 1,2 0-104,25-6 36,-2-1 0,-2 1-53,-15 4-17,5 0 1,-1 0-35,-13 5-27,46-5 5,-67 13-263,16-1 90,-36 3-617,0 5 454,-12-2-1893,-13 15-11,1-7 2257,-21 14 0,22-17 0,-7 4 0</inkml:trace>
  <inkml:trace contextRef="#ctx0" brushRef="#br0" timeOffset="731">927 1161 20554,'26'-36'896,"-3"7"-639,-16 25-27,2-1-16,2 1-30,1-2-27,1 1-28,1-1-34,2 1-16,0-1-18,0 1-16,0 1-17,-1 0-11,-1 2-17,-1 1-11,3 0-17,-7 2-84,6 6 100,-10-1-32,-2 24 38,-5-16-5,-5 16 5,0-17-11,0 2 6,-1-1-6,0 1-5,0-1-23,-1 1-11,-1-1-11,1 0-90,-4 3 73,5-5-146,-4 5 101,8-9-123,2 3 230,6-8 33,16 1 6,-2-4-1,11 0 1,-8 0 17,-1-1 5,1 0 0,-2 0 6,0 1-11,-2 1-6,-2 2 5,-2 0 12,-2 4 33,-4 1 35,-3 2 27,-1 0 34,-3 2-6,0 1 5,-4 1 292,-15 16-330,4-11-7,-13 10-16,9-15-16,-1-1-12,-2-1-12,-1-2-4,0-2 44,-8-1-73,7-3 17,-11-1-79,18-4-2038,-7-10-73,16 4-1758,-2-9-4796,9 10 8688,1-1 0,0 4 0,0 1 0</inkml:trace>
  <inkml:trace contextRef="#ctx0" brushRef="#br0" timeOffset="-1223">840 153 20274,'2'33'750,"1"-3"-554,-3-16-17,0 1-33,0 2-34,0 0-17,-1 2-22,0 1 56,0 8 22,-1 21-117,1-16 50,-2 25-56,2-39 12,-2 17-35,1-24 29,-3 5-34,4-13-146,-1 1-79,2-5-9606,0 0 8233,0 2 1,0-2 0,0 1 0</inkml:trace>
  <inkml:trace contextRef="#ctx0" brushRef="#br0" timeOffset="-566">1015 88 10735,'4'3'3501,"-1"0"-2185,-3-3 3473,0 0-4716,59-28-6,-39 21 6,45-21-6,-54 27 6,1 0-17,0 1 84,15 0-129,-13 2 0,15 4-22,-19 0-101,5 18 106,-9-10 113,-7 27-79,-7-20 117,-19 26-105,10-27 32,-20 22-60,22-27-91,-7 11 23,16-18 0,2 3 79,7-7 83,15 2-78,-3-3 17,25 5-12,-22-4 102,22 8-90,-24-5 89,13 13-78,-19-11 179,9 16-112,-14-14 259,2 11-152,-6-12 548,-13 13-672,4-12 85,-21 14-163,13-17-107,-19 9-72,18-12-1064,-20 5 329,22-7-6468,-13 5-106,19-4 7460,-1 1 0,8-3 0,1-1 0</inkml:trace>
  <inkml:trace contextRef="#ctx0" brushRef="#br0" timeOffset="1750">314 0 20352,'-69'40'577,"10"-2"-314,44-15 12,-3 4 16,0 2-39,-1 5-16,2 3-23,1 2 22,3 3 143,1 11 0,1 2-255,-1 9-17,0 13 1,2 1-62,5-19 16,1 9 1,1 1-51,2-9 11,2 8 1,2-2-1,1-9 6,6 2 0,2-2-5,3-12-7,7 1 1,3-3-56,0-10-1053,43 29-96,-35-40-8643,35 16 7473,-44-27 0,5 2 1,-25-11-1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3T21:43:52.67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12 1 24889,'3'37'476,"0"-3"-302,-4-9 17,1 2-29,-2 2 6,2 2-22,0 2-23,-1 2-28,1 2-28,-2 1 0,2 2-16,-1 2 16,0 0 62,-3 53-112,3-43 2,-1 6 1,0-4-9,2-20-95,2 20-34,1-38-918,5 6 274,-4-18 762,0-3 0,-3-2 0,-1-3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3T21:43:50.70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285 132 20207,'8'65'912,"-2"-7"-632,-6-33-39,-1 3-28,-1 2-67,0 1-34,-1 2-33,0 1-1,-2 17-5,-2 31-73,1-23-67,-2 32-28,5-65-903,-2 17 175,4-32-3686,0 5 1625,1-14 2884,0-1 0,0-2 0</inkml:trace>
  <inkml:trace contextRef="#ctx0" brushRef="#br0" timeOffset="533">0 460 18627,'49'-23'328,"0"1"0,36-15-295,-52 32-49,0 2-80,2 2-122,-2 0-130,0 4-173,-2 0-1097,11 5-4308,24 6 4520,-19-4-924,31 8 1944,-54-12-326,21 7 712,-31-9 555,5 5 257,-15-6 3601,-4 5-2850,-4-3 1451,-14 12-2404,5-5-95,-9 8-95,8-5-123,-1 2-62,2 0-67,-2 1-50,4 0-17,0 0-17,3-1 124,0 12-136,5-12 360,1 14-108,5-20 1255,13 3-1097,-5-11 292,23-6-629,-15-2 258,27-17-279,-25 7 268,20-25-264,-26 21 203,6-23-264,-17 24-129,-8-15-55,-2 20-645,-21-5 359,10 14-1793,-24 7 723,22 2-8358,-18 12 6309,25-9 3522,-6 5 0,15-10 0,1-2 0</inkml:trace>
  <inkml:trace contextRef="#ctx0" brushRef="#br0" timeOffset="884">1051 0 21198,'20'73'465,"-4"-8"-353,-13-37 22,-1 1 17,0 1-10,0 1-12,0 1-23,-1 0-39,1 1 34,0 16 6,0 29-107,0-21-112,1 41-12,-2-70-77,1 16-108,0-35-173,0-2-257,0 0-437,1-2-818,1 1-1014,-1-1 3008,2 0 0,-2-2 0,-1-2 0</inkml:trace>
  <inkml:trace contextRef="#ctx0" brushRef="#br0" timeOffset="1116">810 395 17456,'90'-37'107,"-13"7"-236,-52 32-235,0 1-487,1 3-690,-1 2-766,0 1-298,2 1 2605,2 1 0,-13-5 0,-2-1 0</inkml:trace>
  <inkml:trace contextRef="#ctx0" brushRef="#br0" timeOffset="1533">1467 460 19748,'-85'26'308,"14"-4"165,44 24 0,9 2-412,6-18 119,-11 63-57,35-88 11,5 0 1,-5-4-7,1-1-21,0-4 33,6-7-67,-5-3 179,11-21-173,-14 15 50,3-19-79,-11 21 73,1-13-95,-3 17 28,-1-6-95,0 15-263,0 1 150,0 4 130,0 3 22,0 3-6,1 2 12,1 2-6,3 5 6,0-1-12,7 9 6,-4-10-50,14 16-40,-9-15-3255,24 18 865,-21-21 2480,16 8 0,-24-16 0,1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3T21:43:49.25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95 1 20252,'-6'61'425,"2"-6"-251,2-33-1,1 2-10,0 2 5,0 0-12,0 2 281,-4 43-381,2-28 17,-5 44-45,4-52 23,-3 33-51,3-36-96,-6 30-5,7-43-397,-2 6-34,4-21-3137,1-2 1474,0-1 2195,4-5 0,-2 4 0,2-4 0</inkml:trace>
  <inkml:trace contextRef="#ctx0" brushRef="#br0" timeOffset="383">292 264 12556,'3'4'5130,"-1"0"-3925,-2-4 1343,0 0-2515,-33 6-5,15 1 17,-28 5-17,24 0 17,1-1 0,-2 0 61,-7 5-50,7-6 45,-16 12-90,22-12 0,-7 13 96,25-6-57,0 0 63,20 0-68,-4-11 67,33 9-101,-26-7-11,28 12 0,-37-10 0,6 5-6,-14-8 6,0 0-17,0-1-11,-1 0-241,5 3-56,-3-3-2469,13 4 570,-10-6 2224,13 2 0,-17-5 0,3 0 0</inkml:trace>
  <inkml:trace contextRef="#ctx0" brushRef="#br0" timeOffset="916">621 439 21747,'-39'-21'168,"3"6"-140,18 19 0,-2 3-12,-1 3-4,-1 1 10,0 1 17,1 0-16,1 1 39,-9 10-68,13-8-56,-6 21 56,18-22 46,11 12-6,1-19 128,19 0-106,-12-7 51,21-12-74,-18 3-5,8-8-5,-13 7 16,-1 0-5,-2 2-12,-3 1-5,1 1-45,-4 3-90,1 0 90,-2 3 34,3 9 39,-2-1 156,4 26-117,-3-13 213,4 33-185,-3-28 218,5 31-234,-6-31 184,3 27-174,-7-32 196,-7 20-240,0-26-79,-23 13-100,11-18-1037,-26 6 236,24-13-8913,-15 2 8606,25-5 1,-3 0-1,11 0 1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3T21:43:47.92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765 41 16997,'17'-23'-39,"-3"5"330,-14 20 157,0 0 84,0 5 6,-1 0-61,-2 4-108,-2 3 466,-24 39-718,10-19 23,-9 17 0,-2 1-67,2-3 13,-9 14 1,-1 2-31,0-2-1632,-6 15 1,-1 3 1659,3-5 45,-5 11 0,0 1-95,7-11 204,-2 3 1,2-2-82,9-14 22,1-1 0,1-1-89,8-13 128,-18 42-151,26-60 96,-7 20-152,15-39-45,1 2 23,3-13 2849,1 0-3269,0-4-1178,3-5-290,1-3 1051,9-13 0,-7 15 0,2-6 0</inkml:trace>
  <inkml:trace contextRef="#ctx0" brushRef="#br0" timeOffset="881">1049 479 14768,'-1'-32'325,"1"7"-157,8 20 61,1 0 18,1-1 28,2-1 33,1 2-6,1-2 12,1 0 296,9-4 258,19-6-784,-12 4-34,23-2-50,-36 12-33,14 7 66,-20 2 271,3 20-164,-11-9 224,-9 32-292,-2-23 74,-19 35-101,11-34 50,-22 30-84,21-34 0,-14 18-33,21-27-62,-2 7 67,12-16 34,11 7 11,-2-7 6,22 11-29,-16-7 34,23 19-27,-22-12 4,19 26 1,-21-23 218,8 24-22,-18-25 694,-5 19-621,-7-22 358,-23 15-470,11-20 129,-38 11-270,27-13 29,-46 4-57,41-8-61,-39-1 0,48-4-600,-18-3-77,33 1-6151,0-6-207,12 5 7091,2-1 0,1 3 0,-3 1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3T21:43:59.55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354 74 21814,'-18'-21'106,"2"3"-89,7 18 39,-3-1 11,-1 1 40,-3 0 22,0 0 11,-2 2-5,1 0-18,-1 1-10,-1 1-35,1 0 130,-16 8-146,14-4 78,-23 15-83,26-10 55,-12 22-72,21-18 151,-4 26-101,12-25 173,10 23-173,-2-24 90,23 17-129,-13-21 33,33 7-95,-22-15-565,53-5-40,-41-3-5354,52-8 173,-57 6 5578,17-3 1,-41 7 0,-2-1 0</inkml:trace>
  <inkml:trace contextRef="#ctx0" brushRef="#br0" timeOffset="801">617 161 19451,'24'56'302,"-5"-9"-212,-17-33-23,0-1 6,-1 0-34,0-1-5,1-2 16,-1 0-22,0-3 28,-1-1 537,1 0 415,-1-4-817,0 1-79,-2-6-89,1-1-46,-1-13 6,1 6 6,-1-15 5,4 11 1,5-17 16,-1 13-22,12-34 5,-10 31 17,9-21-22,-11 29-17,4-6 11,-4 12-44,5-4 38,-5 10-10,3 2 33,-4 4 84,4 15-79,-3-5 62,8 28-44,-7-25 56,7 16-62,-10-25 22,4 2-11,-5-7 403,3-1-268,-2-2 27,9-7-145,-3-2 0,21-19-34,-12 9-17,35-33 1,-31 29 5,25-17-17,-30 27-28,16-2 28,-19 10 202,13 12-39,-19 2 274,9 29-308,-11-15 44,7 25-105,-7-22 10,14 34-89,-10-32-621,15 31-46,-17-39-3214,8 15-119,-10-20 4028,1 6 0,-5-13 0,0-1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3T21:41:44.43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1433 1900 18947,'19'9'437,"-1"-2"-320,-9-7-22,-2 2-22,2-2-6,-1 1-5,0 0 5,1 0 17,0 1 11,-1-1 6,1 0-11,-1 0 5,1-1 6,1 1-17,1-1 16,-1 0 7,-1 0 5,0 0 5,0 0-10,0 0-23,0 0-28,0 0-6,1 0-11,1 0 1,0 0-1,0 0 0,1 0-11,0 0 11,0 0-5,0 0 5,1 0 0,-1 0-5,0 0-12,1 0-5,-1 0 5,0 0-10,0 0 4,0 0 1,0 0-6,0 0 6,0 0 0,-1 0 5,1 0-10,-1 0 4,0 0 1,1 0 0,0 0 5,1 0 6,0 0-5,1 0-1,-1-1 6,1 1-11,0 0 0,0 0 0,0 0-12,1 0 18,-2 0-7,1 0-4,-2 0 16,1 0 0,-1 0 12,1 0 10,1 0 23,0 0 5,0 0 12,1 0 5,1 0 17,-1 0 0,1 0-17,-1-1 0,1 0-33,-3-1 0,2 0-18,-2 0-16,0 0 0,-1 0-11,0 0-17,-2-1 11,0 2-5,0-1-12,-2 2 1,1 0-1,-1 0 1,-1 0-1,0 0 12,-1 0-6,0 0 0,0 0 5,0 0-5,1 0 11,0 0-11,0 0 17,0 0-11,1 0-6,-1 0 22,1 0-16,0 0 11,-1 0-6,0 0 11,0 0 1,-1-1-23,1 1 5,0-1-5,1 0 0,0-1 6,0 1-1,0 0 7,-2 0-1,0 0 6,-2 0-1,-1 0 1,0 0 0,-1 0-17,0 1 0,-1 0-11,0 0-12,-1 0 12,1 0 6,0 0-7,1 0 12,-1 0-5,0 0-1,0 0 1,0 0-7,0 0 7,0 0-18,-1 0 208,1 0-190,0-1-1,0 0-11,-1 0-5,1 0 11,0 0-12,0 0 12,1 0 11,-1-1 0,0 1 0,0 0 0,0 0-6,1 0-5,-1-1 11,1 0-11,0 1 11,0-2 0,0 1 22,1 0-10,-2-1-1,1 1 6,0-1-17,-1 1 16,0-1 1,0 1 6,-1 0 5,1 2-6,-1-2-5,0 1 5,0 0 12,0 0-12,0-1-5,0 1-11,-1-1-1,0 1-16,-1-1-6,-1 0-11,1 0-11,-3 0 11,0 0 17,-1 0 0,-1 1 5,-1 0 12,-1-1-6,0 1 0,-1 0 28,-1 1-23,1-1 12,0 1 11,0-2 45,-1 1-6,3 0 6,-2 0-6,4 0 0,2 0-5,0 0-6,0-1-6,0 1 1,0-1-7,1 0-4,0 1 10,0-1-33,0 0 0,1 1-12,-1-1 1,0 1 5,0 0-11,0-1 17,1 1-34,0 0 17,0 1 11,0-1-22,1 1 22,-1 0-11,0 0 0,1 0 0,0-1 0,0 0-5,0 1-1,-1-1-5,0 1 11,1 0 0,-1 0 0,1 0 0,1 0-129,-1 0 79,3 0-1,0-1 18,1 1 33,1 0-12,1 0 18,1 0 0,3 0 5,1 0-11,1 0 11,2 0 0,0 0 0,1 0 1,1 0-12,0 0 11,1 0-6,2 0 29,0 0-34,2 0-11,-1 0 11,-2 0-28,0 0 22,-3 0 6,-1 0 6,-1 0-1,-1 0 7,-1 1-12,-1-1 0,-1 2 0,-1-1-12,-1 0 7,-2 0-6,0 0-12,-2 0 23,0 0-11,-1 0 5,0 0 6,0 0-5,-1-1-1,1 1-5,-1-1 11,0 1 6,0 0-1,0 0-5,0 0-5,1 0-12,-1 0 17,1 0 0,-1 0 11,0 2-17,0-2 12,0 2 0,0-2-1,0 2 23,0-1-17,0 0-11,0 0 0,0-1 6,0 2-12,0-1 6,0 2 6,0-1-23,0 0 23,0 0-6,0 1 0,0-1 5,0 0-5,0 0 6,0 0-6,0-1 0,0 1 6,0-2-6,0 1 5,0 0 6,0-1 12,0 1 5,0-1 11,0 1-11,-1 0 28,0 0 0,-2 1 6,0 0-1,-1 1-5,-2 0-17,-2 2 12,-1 0 5,-2 1-6,-2 0 17,0 1 12,-1 0-1,-2 0-11,0 2 6,-1-1 0,0 1-23,-1-2 18,0 1-17,0-1-1,0 0 12,0-1-18,1-1 1,1 0-11,-1-1 33,-3 0-39,6-1 6,-1 1-18,9-4-4,2 0 4,2-1-632,2 0 241,3 0-152,0 0-290,5 0-3894,6 1-3769,-4 0 8480,5 2 0,-10-1 0,-2-1 0</inkml:trace>
  <inkml:trace contextRef="#ctx0" brushRef="#br0" timeOffset="3863">1367 1901 22285,'-13'-15'381,"2"3"-224,9 8-23,-1-1-11,1 1-5,0-2-6,0 1-34,0-1-16,1 0-34,1 1-23,0-2 7,0 0-7,0 0-5,0-2 0,0 1 6,2-2-6,0 1 5,2-1 7,0 1-12,-1 0 5,1 1 6,-1-1 12,0 0-18,1-1-5,-1-2 0,2 0-5,0-2 10,-1 2 1,0 1 5,0 1-11,-2 0 0,0 2 6,0-1-1,0 1 18,0-2 5,1 1 11,-1 0 17,1-1 17,-2 0-17,1 0-11,-1-1-17,0 0-12,-1-3 1,1 0 22,-1-1 12,0 0-12,0 2 11,0 0-5,0 1 0,0 0 11,-1 1-34,1 0-5,-1-1 6,0-2-1,1 1 6,0-1-6,0 1-10,-1 0 10,1 1-16,-1 0 10,1 1 1,-1 1-34,0-1 29,0 1-7,-1 1 6,1 0 17,-1 0-16,1 1-1,-1 0 6,1 1-17,0-1 5,0 0-5,0 0-5,1 0-1,0-2 6,0 0 0,0 0-6,0-2 1,0 0 5,0 0 5,0 0 1,1 0 5,0-1-5,2 0-6,-1-1 5,0 1 12,-1 0-11,1 0-1,-1 1 1,0 0-34,0 0 34,0 1-1,0-1 1,-1 0 5,0 0-17,0-1 12,0 0-6,1-1 17,-1 0-12,1 0 1,-1-1-6,0 1 28,0 0-28,0 0 0,0 0 6,0 1-18,0 0 12,0 1 0,0 1-5,0 0-18,0 0 29,0 0 0,0 1-1,0 0 12,0 1-11,0 0-1,0 0-5,0 0 23,0 0-29,0 1 12,0-1 5,0 1-34,0 1 23,-1-1 0,1 1 0,-1 1-16,0-1 16,1 2-6,0 0 6,0 2 39,0-1-44,0 1 5,0 1-12,0 0 1,0 1 0,0-1 5,0 2-10,0-1-52,0 0 57,0 0-11,0 0 11,0 0 5,0 0 0,0 0 18,0 0-12,0-1-6,0 1 6,1-1-17,0 0 12,0-1 5,1-1 0,-1-1-12,2-2 24,-1-1-18,2-1 6,-1-2 6,0 0-6,0 0 11,-1 0-17,0 2 29,-1 1-29,0 2-11,0 3-16,-1 1-23,0 1-538,0 1 572,1-1 22,-1 0 11,1 0 0,-1 0 11,0 0-10,0 0-281,0 1 45,-1-1 185,0 2 5,0-1-11,0 2 17,-1 1 17,-2 2 5,0 0-5,-1 1 11,-1 0 0,0 1-5,-1-1-1,0 0 6,-1 0 6,0 0-1,0 0 12,0 0-6,-1 0-5,0 0-1,1-1-10,1 0-1,0 0 1,-1 0 5,1-2-12,1 2 12,-1-2 0,1 1 0,0 0 17,0 0-11,1-1-6,0 0-6,1 1 6,-1-2-11,1 1-6,0 0-5,1 0-17,1-1-34,0 0-34,1-1-16,0-1-487,1 1 548,1 0 6,0-1-1,-1 2 24,1-1-1,0 0 6,-1 0 6,0 0-29,0 0-10,1-1 33,0 0 28,0 0 39,1 0 28,1-2 6,0-1 0,1-1-28,2-2 0,1-2-6,0-2-5,0-1 0,1 0-6,1-2-6,0 0 6,-1-1-6,1 1 1,-1-2-12,1 0 0,-1 0 0,1 0-5,-1 3 0,0 2-6,-2 0 0,1 3-6,-2 0 0,0 2 18,-2 0-7,1 1 29,-1 0 27,-1 0 23,1 1 34,-1 0 16,1 0 6,-3 1-16,2 1-169,-2 1 0,0 2 56,2 1 6,0 3 17,2 0-18,0 2 12,1 0 0,0 2 0,0 0 0,0 0 0,0 2 0,0-1 0,0 0 12,0 0-7,0 1 6,0-1-11,0 0 6,0-1-12,0-1-5,0 0-6,0 0 1,2 2-7,-3-4-5,2 3 6,-2-5-1,-1-1 7,0-1-7,-2-1-5,2 0 0,-2-1-11,0 0-6,0 0-179,1 1-78,-2 0-152,2 1-129,-2 0-190,0 1-526,0 2-1020,-2 2-1182,-1 1-4642,-1 1 8115,-2-1 0,4-4 0,0-2 0</inkml:trace>
  <inkml:trace contextRef="#ctx0" brushRef="#br0" timeOffset="6907">645 2010 18011,'4'-16'1345,"-1"1"-1093,-4 11-34,-2 0-50,1 1-50,0 1-29,-1 0-55,0-1-17,0 1-12,-1 1-10,0 0 5,-1 1 0,0 0 0,-1 0 0,-1 0 0,-6 2 5,2 0 6,-4 2-5,4-1 33,-1 2 12,0-1 21,0 0 124,-5 2-78,3-2-12,-2 2 12,5-2-29,2 0-21,0-1-24,1 1-21,2 0-18,0 0-10,1 0-1,2 1 1,-1 1-1,1 0-5,0 1 0,1 1 5,1-1-5,-1 0 0,2 1 5,0 0 0,0-1 1,0 1-1,2-1-5,1 1 0,1-1 0,0-1 11,2 1 0,0-2 0,2 0 16,1 0 1,1-2 0,1 0 17,1-1-23,0-1 0,1-1-5,0 0 5,0-1-17,0-1 6,0-1-5,-2-1-1,0 0 12,-1 1 5,-1-2 11,1 1 1,-3 0 27,1 0 0,-2-1 23,0 0 6,-1-1-12,-1 1 0,0-2-5,-2 0 10,1 0-16,-1-1-11,-1 0-6,0 0-55,0-1 27,-1 1-11,1-1 0,-1 1 22,0 0-22,0 0 6,0 3 11,0 0 16,0-1-10,0 2-7,0 0 12,0 3-5,-1 0-1,1 0 41,-1 1-35,1-1-147,0 1 91,-1 1 17,1 2 5,0 2 1,0 1 5,0 2-17,0 0 23,0 1-6,0 0 0,0 2 16,0 0 1,0 0 17,0 1-1,0 1 30,0 1-13,0 0 6,1 1 0,0 0-11,0 1-11,0 1-6,1 0-12,0 1-27,-1-1 22,2 0 1,-1 0-1,1-3 0,0-1 0,0-1-11,0-3-5,0-1-1,0-2-28,1-2-27,-2 0-51,1-2-57,-2 0-145,1-1-184,-1-1-7914,-1 0 1270,1-2 7142,0 1 0,-1-2 0,0 2 0</inkml:trace>
  <inkml:trace contextRef="#ctx0" brushRef="#br0" timeOffset="7967">207 1747 15496,'7'-16'1876,"-1"2"-1332,-6 12-80,0-1-88,0 2-96,0-1 23,0 1-348,-1 1 0,0 0 23,-2 0 16,1 0 23,-1 2 11,-1 0-6,-2 2 12,0 0 5,-1 1-11,0 0 6,-1 1 5,0 0 6,0 1 0,-1 0-6,1 2 0,-1-2-11,1 2 0,0-2 11,0 1-22,1 0 17,0 0-12,2 0 0,-2 0 6,1 1-11,1 0 0,-1 0-11,0 1-1,0-1 1,1 1-12,1 0 6,1-1 0,1-1 6,0 1-1,2-1 7,-1-1 4,1-1 7,1-1 22,1 2 22,0-3 22,3 2 35,0-3 10,1 1-11,0-2-5,1 0-34,0 0-23,0-2-27,2 1-6,-2 0-23,0-1-5,0 0-11,-3 1-17,0 0-5,-1 0-12,-1 1-11,0-1-17,-1 0 0,0 0 12,-1 0 16,0 0 39,0 1 12,0 0 16,-2 0 1,0 2-6,-2-1-1,-2 2 1,-1 1-11,-1 1-1,-2 0-5,0 2 0,0-1 6,0 0-12,0 0 1,1-1-1,1 1-16,2-1-1,0-1-5,2-1-11,1-1-6,1 0 1,1-1-7,0 0 12,1-1-6,0 1-5,1 0 11,0-1-6,1 1 17,1-1 5,1 1 12,-1 0 0,2 0 0,0 0 0,-1 0-17,1 1-6,-1 2 0,0 1-16,-2 4 39,0 2 16,-1 3-10,-4-1 5,-1 1 0,-4 1 5,1 0 12,-1-1-6,1 0 1,1-3 4,2 0 12,-1-2 0,3 0 0,1 0 6,0 0-6,1 0 6,1-1 16,1 0 17,1 0 0,2 0 17,1 0-11,1-1-17,2 1 11,5 4-44,-1-4-12,4 2-11,-3-5-106,1-2-208,1-1-352,-1-2-724,1-1-1124,0-1-3720,-2 0 6234,-3 0 0,-5 0 0,-3 0 0</inkml:trace>
  <inkml:trace contextRef="#ctx0" brushRef="#br0" timeOffset="8945">710 1791 20173,'22'-19'23,"-3"4"-18,-9 16 1,0 0-6,-1 1 0,0 2-6,-1-1-5,1 2 0,-1-1-6,-1 1-17,-1-1 6,-1 2-11,-1 0 11,-3 0 11,1 1 12,-2 0 16,0 2 0,0 0 0,-2 1 6,-1 0-11,-2 2 5,1-2-11,-1 1-6,1-1 1,0 1-6,1 0-6,1-1 6,1-1-6,1-2 0,0 1 17,0-2 0,2 1 6,1-2 16,2 0 12,1-1-1,2 0 1,1-2-6,2 0-17,1-1-17,0 0-10,1 1-24,-1 0-16,0 2-28,-1 1-11,-2 1-22,-2 2 10,-2 1 12,-1 0 33,-2 1 29,-1 1 16,-1-1 17,-1 1 11,-2-1 6,-2 1 0,0-1-6,-1-1-5,1 0-18,0 0 7,1-1-1,2 0-5,-1-2 11,3 1 0,-1 0 11,1 0 6,0 1 11,2-1 17,0 1 11,4-1 11,0 1 17,1 1 6,1 0 22,-1 1-6,1-1-5,0 1 0,0-2-23,-2 2 12,0 0 27,-2 0 96,-1 2 78,-2-1 51,-1 1-12,-4 1-89,-3 0-84,-5 1-61,-3-1-40,-1-1-23,-2 0-22,1-3-50,0-2-106,2-3-198,1-1-329,3-2-610,1 0-1418,2-1-4424,2 0 7124,2-1 0,2 1 0,2-1 0</inkml:trace>
  <inkml:trace contextRef="#ctx0" brushRef="#br0" timeOffset="12997">1827 2382 17070,'30'-20'594,"-6"4"-516,-20 15-50,-1 0-22,0 1 16,0 0 12,0 0 10,0 0 18,0 0 28,1 1 22,1 2 16,0 0 18,1 2 0,2 0 10,-1 2 8,2 0 4,0 1-12,1 1-10,0 0-12,0 1-10,2 0 4,-1 0-21,1 0-6,1 0-17,1 0-12,-1 1-21,2 0-12,-1 0 0,0 0-11,1 2 0,-1-2 6,2 1-1,-2-2-16,1 1 6,-1-2-7,-2-1-4,1-1 10,-2 0-22,0-2-6,-2 0-10,-1 0-12,-1-1-17,0-1-28,-3 0-28,1 0-50,-3-2-45,2 0-50,-3-1-7837,0 0 2325,-4-1 5758,1 0 0,-1 0 0,2-1 0</inkml:trace>
  <inkml:trace contextRef="#ctx0" brushRef="#br0" timeOffset="13399">2090 2338 9906,'3'12'4957,"0"-2"-3646,-3-10 2789,0 0-4022,-11-3 62,5 7-28,-9 0 11,7 9 12,-2 1 5,1 2 11,-2 1-17,1 2-16,-3 0-12,1 1 6,-1 2 0,-1 0 0,0 1-11,0-1 6,-1 0 0,0-1-12,1 0 62,-7 8-118,5-8 6,-3 5-23,7-10 6,1-3-22,3-1-17,1-2-51,0-2-44,3-1-68,0-2-107,2-1-122,2-1-235,-1-1-381,1-1-595,0 1-1663,0-2 0,0 0 0</inkml:trace>
  <inkml:trace contextRef="#ctx0" brushRef="#br0" timeOffset="14249">1717 2295 22755,'29'-4'213,"-5"-1"-95,-16-3 11,0-1-6,0 0-11,0-1 0,1 0-17,-3 0-17,1 1-16,-1 1-6,-1 1-17,0 0-5,-1 1 5,0 0-5,0 0-6,0 1-6,-1-1-11,1 1-11,-1 0 17,2-2-11,0 2-1,0-2 1,-2 3-6,0 0 0,0 1 0,-1 0-11,0 1-12,-1 0-27,0 2-23,-1 0-50,2 0 84,-2 0 11,3 2 11,-1 0 0,1 1 11,-1 1 6,2 0 0,-1 1 12,1 0-1,0 0 0,0 0 6,0 1 5,0 0 6,-1 0-5,2 1 10,0-1-10,0 1 5,1 0 5,0 0-10,1-1 5,-1 1-6,2 0 17,2 3-16,-2-2-7,2 2-10,-3-3 0,-1-1-6,-1 0 0,0-2 0,-1 1 0,-1-3 0,0 1-6,-1-1 6,0-1-22,-2 0-830,0 0 12,-1-1-891,-1-1-1573,0-1-5065,0-1 8369,0 1 0,1 0 0,0 2 0</inkml:trace>
  <inkml:trace contextRef="#ctx0" brushRef="#br0" timeOffset="18631">491 368 20464,'27'-23'403,"-1"4"-285,-6 14-6,2-1 0,1 0 11,2-1-16,0 1-12,0-1 6,0 0-17,-1 0 0,0 1 0,0 0-12,-1 0 1,0 1-6,-3 1-15,-2 1-24,-3 1-17,-3 1-11,-2 1-11,-3 0-12,-1 0 6,-2 0-5,0 1 4,-2 0 36,0 3-36,0-1 13,-1 1-6,0 0-23,1 0 28,-1 0-5,1 1 6,-1 0-7,1 0-4,-2 2-1,1 0 0,-1 1 11,0 1 1,0 0 10,-1 1 1,-1 1 28,-2 0-12,-3 1 17,0 1 6,-2-1-5,0 1 10,-1-1 12,-2 0-6,0 1-22,-2-2 10,0 1-21,-2 0-6,0-1 22,0 1-28,1-1 11,0 1-22,-1-1 12,0 0-7,-1 1-5,1-1 17,0-1-23,2-1 12,2-2-6,2 0-6,3-3-22,2 1 17,2-2-11,0 0 11,2-1 22,0 0-17,1-1 12,0 0-6,0 2 22,1-2-11,0 2 6,2-1-6,0 1-5,-1 0 22,1-1 0,0 0 28,0 0 11,0 0 23,1 0 5,2-1 0,0 1 6,2-1-17,1 0-17,1 0-5,2 1-17,0-2-23,1 0-5,2 0 5,0 0-33,1 0 28,1 0-12,0 0 7,1-1-1,-2-1-11,2 0 5,-2 1-10,-1-1-1,0 0-33,-2 1-34,-1-1-39,-2 2-33,-2-1-57,-2 1-44,-1 0-46,-2 0-56,-2 0-3331,0 0 2150,-2 1-510,-2 2-487,-2 1-1149,-2 1 875,0 0 2800,0 0 0,4-3 0,0 0 0</inkml:trace>
  <inkml:trace contextRef="#ctx0" brushRef="#br0" timeOffset="19100">513 521 19120,'24'-8'852,"-1"1"-600,-9 2 5,3 1-27,1-1-1,2 0 12,0 0 0,2 0-6,0 0-39,1 0-39,2 1-50,0 0-23,0-1-34,0 2-10,-1-1-18,0 1-5,-1 0-23,-2 1-27,-1-1-46,-3 1-112,-2 2-184,-3-1-247,-3 1-246,-2 1-201,-3 1-282,-2 1-385,-2 3-650,-1 1-420,-2 1-2263,-2 0 5069,-1-1 0,2-3 0,2-1 0</inkml:trace>
  <inkml:trace contextRef="#ctx0" brushRef="#br0" timeOffset="20180">491 171 21719,'15'-12'605,"-2"2"-521,-7 6-28,1 1-17,2-2 12,0 0-23,2-2 22,0 0 6,2 0 6,-1-2 78,6-3-62,-4 2 185,12-11-173,-13 11 162,11-11-190,-15 14-23,2-4-6,-6 7 18,-2 2-6,0 0-1,-1 1 1,-1 0-202,-1 1 107,0 0 22,1 0 39,1 2-5,2 0 5,0 3 17,1 0-28,1 2 34,0-1-1,1 1 1,0-1 11,0 1-12,2 0 1,-2 0 5,1 0-5,0-1-6,0 1-6,1 0-11,-2-1 34,3 3-34,-4-2-5,1 1-23,-2-2 28,-2-3-5,1 2 5,-1-3 11,-1 1-22,0-1 6,-1-1 0,1 1-6,-1 0 5,0-1-10,0 2 5,0-1-17,0 0 17,1 1-17,-1-1-5,1 1-130,0 2-55,0-1-140,2 1-230,-3 1-286,1-1-380,-1 3-673,0-1-7829,-3 5 9745,1-4 0,-1 0 0,1-6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3T21:40:53.16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20 1 17126,'12'3'930,"-3"-1"-482,-9-2 4363,0 0-4777,-17 68-17,12-44-12,-12 52-21,17-61 10,-1 0-39,1-4-56,0 0-50,0-3-90,0-1-106,1-1-141,-1-2-122,3-2-230,-1-1-448,3 0-762,0-2-981,1-3-3544,0-1 6575,-1-2 0,-2 4 0,-2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3T21:42:20.45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67 305 21192,'30'-11'353,"-3"2"-291,-18 9-23,0 0 6,1 0 11,0 0 22,2 1 6,-1 0 11,3 1 18,-1 1-23,3 1 10,0 0-32,1 1-18,1 1-16,0-1-1,1 1-10,-1 1-18,-1-1 12,1 1 0,-3 0-6,2-2 11,-2 2-10,0-1-1,-1 1 6,0-1-6,1 0-6,0 0 1,-1 0-6,2 0 0,-2-1 6,1 1-6,-1 0 0,0 0 5,-1 1-5,0 0-5,-2-1-1,-1 1-11,-1-1-5,-1 0-12,-1 0-39,0-1-22,-1 1-50,0-2-52,-2 1-33,0-1-44,-1 0-45,0-1-90,0 1-185,-2 0-268,1-1-259,-2 1-480,0-2-500,0 1-420,0-1-3774,-2 1 6295,-1-1 0,1 0 0,1-2 0</inkml:trace>
  <inkml:trace contextRef="#ctx0" brushRef="#br0" timeOffset="428">373 261 17115,'-26'7'1596,"3"1"-1136,18-1-35,-2 2 7,-1 2-12,-2 2-12,0 2-55,-3 2-79,-1 1-55,-1 2-74,-3 1-21,1 1-46,-2 1-33,0-1-16,2 0-13,1-1-10,3-1-17,1-1-12,3-2-5,1-1-17,1-1-45,1-2-44,2-2-141,1-2-178,1-2-180,1-1-235,1-2-286,0 0-481,0-1-651,3 0-654,0-2-2891,1 0 5831,0-1 0,-2 0 0,-1 0 0</inkml:trace>
  <inkml:trace contextRef="#ctx0" brushRef="#br0" timeOffset="1125">1 196 23842,'11'-15'84,"0"2"-62,-5 7 1,1-2 16,1 0-17,2 0-16,0-1 5,0-1-33,0 0 33,0-2 28,0 1 17,-1 1 39,0-1 12,-1 1 27,-1 1 12,-1 0-12,-1 1-11,-1 1-16,-1 1-12,-1 1 56,0-1-95,0 4-22,-1 0-29,-1 2-296,0 0 218,2 0 28,-2 0 68,3 0-12,0 1 0,1 1-11,2 2 0,5 3 17,-2 0-6,5 2 0,-4-1-5,1 0 0,1-1-1,0 2-94,6 2-102,-5-2-251,3 2-325,-7-3-589,-1 1-1332,-2 0-1760,-3 0 4448,-1 2 0,-2-6 0,0 1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3T21:42:24.35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0 269 24060,'10'-32'45,"-1"3"-34,-1 17 12,2-2 10,-1-1 12,1-1 11,-1 0 11,1-1 0,-2 1 6,-1 0 0,0 1-6,-1 1-5,-1 3-6,0 0-17,-1 2 17,-1 2 45,0 0-34,-1 3 129,0-1-168,-2 3-84,0 1-437,0 1 409,2 1 62,1 1 111,5 8-27,0 0 112,16 18-135,-10-12-34,18 19-21,-17-21 38,15 15-16,-18-19-51,11 12-22,-15-15-628,5 7 225,-9-9-2421,1 9 718,-3-5 2173,-6 14 0,3-15 0,-4 5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3T21:42:09.32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253 2066 15524,'-12'13'-90,"1"-2"62,11-8 39,-1-1-22,1 0 0,0 1-6,0-1-11,0-1 0,0 0 0,0 0 73,0-1 45,1 2 84,0-2 67,1 0 27,0 0-4,1 0-57,0 0-34,1 0 7,0-2 27,0 0 0,-2-1-11,1-1 157,-1-2-196,-1 2-12,0-1-38,-1 2 10,0 0-5,0 0-17,-1 1 40,-1-2-158,0 3-49,-1-1-63,0 2-16,1 0 22,-1 0 45,-1 0 56,1 0 23,0 0 33,-1 1 22,1-1 73,0 1-50,0-1-11,1 2-1,2-2-2827,0 0 1841,0 2-396,1-1-534,0 1-65,1 1-2091,-1-1 4011,0 1 0,0-2 0,-1 0 0</inkml:trace>
  <inkml:trace contextRef="#ctx0" brushRef="#br0" timeOffset="6228">209 2001 23489,'2'-18'280,"-1"2"-179,-1 7 0,0 0 11,0-2 5,0 0 1,0-1-1,0-1-10,0 0-18,0 0-5,0 0-16,1-1-12,-1 0-12,1-1-4,-1 0-18,1 0 12,0 0-6,-1 0 0,1 0-6,-1 0 12,1 0-1,0-2-5,-1 1 39,0-8 73,-2-19-105,1 13 37,-7-30-49,4 35 10,-4-13 1,6 17 0,-1 0-6,1 1-12,1 1 12,1-1-16,0 1-1,0-1-11,0 0 0,1 0 0,1 0-6,1-1 6,-1 0-5,1 0 16,-1-1 0,0 0 17,-1 1 0,1 0-6,-2 2-5,0 0 0,0 2 11,0 1-17,0 1 0,-2-1-11,0 2-5,-1-1 10,0 1-5,1-1 6,-1 1-12,0 0 12,0 0-6,-1 1 11,1 0 6,-1 1-6,1-1 0,-1 3-11,1-1 12,0 2-12,0-1 0,1 2 0,0 0-6,0 0-11,1 0 0,1 1 1,0-3-24,0 1 7,0-6 22,1 5 11,1-4-6,0 6-5,1 1 11,0 0 0,-1 1 0,0 2 0,0-1 0,0 1-6,-1 0 6,1-1-5,0 2 5,-1-1-23,0 1 18,0 1-12,-1-1-11,1 2-6,-1 0-16,1 0-645,-1 1 684,1-1 11,-1 0 0,0 0-12,1-1 12,0 1 6,0 0 16,1 0-10,-2 0 83,0 1-95,0-1 0,0 0 0,0-1 0,0 0 11,0 0-11,0-1 0,0 1 0,0-2-11,0 1 5,0-1 1,1-1-7,0 0 1,1 0-6,-1-1 12,2 1-6,-1-1-1,1-1 1,1 0-6,-1-1 1,0 0 16,0 1 5,0-1 1,-1 2 5,0 1-5,0 0-1,-2 1 1,2 0-6,-2-1 0,1 2 11,0-2-5,0 1-1,-1 0 6,0-1 1,0 1-7,0 1 12,0 0 0,0 1-12,0 2-285,0-1 140,-1 2 17,0 0 28,-2 2 28,-1 3 50,-2 2-5,-1 2 22,-3 2-12,-1 0 12,-8 8 0,3-4 0,-6 6 6,6-7 0,-1 0 16,0 0-11,2-1-5,0-2 11,2-2 11,3-3-6,2-1 6,3-2-6,0-1-10,3-1 10,0-2-408,2 0 414,2 0 39,0 0 22,3-2 18,-1 0 5,0-2-17,2-1-22,1 0-12,1-4-5,1 0 6,-1-1-6,2-2-11,-2 0-12,2-1 12,-1-1-6,-1 0-11,2-1 6,-2 0-17,0 0-6,1 1-5,-1-1 5,-1 1-17,1 1 6,-1 2 0,0 1 0,-1 3 0,0 2-11,-1 1 0,-1 0-6,0 2-11,-1 1 11,-1 0 6,1 1-6,-1 0 17,1 0-5,0 0 5,0 0 0,1 2 16,1 1 24,2 2-7,0 1 1,1 2 5,1 2-17,0 1-5,1 2 17,1 1-29,0 0 12,1-1-6,0-1-16,0-1 16,0 0-11,-1-2 11,-1 1-22,-1-3 0,-1 0-6,-1-2-22,0 0-241,0 0-23,0 0-128,0 0-196,-3-1-387,0 0-655,0 1-1350,-1 1 3019,0 3 0,-1-4 0,-2 0 0</inkml:trace>
  <inkml:trace contextRef="#ctx0" brushRef="#br0" timeOffset="9311">187 2219 12046,'5'-26'521,"-1"5"-51,0 19 191,-1 0 185,-1 0 67,-1 1-112,-1 0 263,0 0-213,1 1-509,0 0 34,0 0 1225,-1 0-1433,1-1 1799,-1 1-1637,1 0-196,0 0-38,0 0 27,-1-1-56,1 1-22,-1-1 39,1 1 56,0-1-73,-1 1-50,1-1-6,0 1-11,1-1 6,0 1 5,1 0 0,1-2 6,1 2 0,2-1-1,0 0 7,1 0 10,2-1-5,0 1 23,0-1-1,2 0 17,-1-1 6,1 0-11,0 0 5,2 0-17,-1 0 12,2 0-23,-1 1 90,25-4-101,-16 3-6,17-1-5,-23 2-6,1 0 6,1-1-6,0 2 1,0-1-7,-1 1-27,0 1-1,-1-1 35,-1 1-12,0-2 33,-1 2 18,2-1-23,-1 1 28,2 0 89,17-4-106,-12 3 6,13-2-22,-17 1-1,1 0 6,-1 0-11,1 0-12,1 1 23,0-2-22,0 3-6,18-1 17,-13 1-12,13 0 7,-19 0-12,0 0 16,-1 0-4,-1 0-1,-2 0 22,-2 0-33,-1 0 12,-1-1-1,-2 1-6,0 0-5,-2 0-5,-1 0 5,-1 0-11,0 0 11,-2 0 0,0 0 0,1 0-12,-2 0 7,2 0 5,-2 0 0,0 1 28,1 0-28,-1-1 11,0 0-11,0 1 0,0-1 11,0 1 6,2-1-6,-1 0-5,1 0 16,1 0-4,1 0-7,-1 0 0,3 0-11,0-1 6,1 0-1,0-1 12,0 1-17,0-1 0,1 0 0,-1 2 17,2-1-23,-1 1 6,1 0 0,0 0-45,0 0 51,1 0-12,0 0 12,0 0 22,1 0-28,-2-1 6,0 1-1,-2-1 6,0 1-22,-2-2 11,-1 2-11,0 0 22,-1 0-11,0 0 0,-1 0-11,0 0-39,0 0 38,-1 0 1,0 0 22,-1 0-17,-1 0 1,1 0 5,-1 0 11,0 0-11,1 0-6,-2 0 6,0 0-17,1 2 12,-1-2-6,0 1 5,0 0-11,-1 0-5,0 0-292,0-1 325,1 1-5,1-1 5,0 0 0,1 0-5,0 0 22,3 0-22,-2 0-6,3 0-23,-4 0 23,0 0 0,0 0 0,0 0-11,2 0 0,-1 0 5,6 0 1,-5 0-18,4 0 12,-5 0 0,1 0 5,0 1 1,1 1-1,2 0 0,-2-1 6,3 0 0,-4-1 12,1 0 4,-1 0-4,0 0 16,-2 0-23,0 0 1,-1 0-6,-1 0 0,-1 0-39,-1-2-17,-1 0-17,-1-1-84,-2-1 84,1 1 23,-2-2 11,2 3 16,0-2 12,-1 0 11,0 0 0,-3-2 0,3 0 39,-9-6-33,7 4-1,-6-4 1,7 5 0,-1 0 5,0 0 6,0 1 11,-4-3-12,4 2 1,-3-1 6,3 1-1,0 1-5,-1 0-12,2 0 12,-1 1-11,0 0 33,-5-2-28,6 3-5,-3-1 11,6 3-6,2 1-11,-1 1 11,1-1-274,1 1 252,2 0 16,0 1 1,3 0-1,1 1 1,0 1-6,1 0 17,1 0 0,5 2-12,-4-2-16,14 5 11,-10-4-6,9 4 6,-11-4 0,1 2 0,0-2 0,-1 2 12,6 1-7,-3-2 1,3 2-1,-4-3 1,-2 0 0,1 0-6,-1-1 0,0 1 0,0-1-6,-1 1 12,0-1-18,-1 0 12,-1 1-5,-1-1-6,0 1 22,2 1-17,-3-1 1,0 1-18,-2-1 12,-2-1 5,0 2 1,-1-1 27,-1 3 12,1 0 27,-3 2 1,-1-2 11,-2 1 0,-2 0-12,-1 2 12,-2 0-34,0 0-11,-2 0-5,-1 2-12,0-2 17,-2 2 11,-1-1-5,-1 0 5,-1 0 0,0 0-5,0-1 10,2-1 30,-5 1-46,7-2-23,-3 0 12,10-4-11,0-2 5,3-1-5,2 1-18,0-2-3545,2 0 1099,0 1-1217,0 1-4928,0 2 8603,0 0 0,0-2 0,0 0 0</inkml:trace>
  <inkml:trace contextRef="#ctx0" brushRef="#br0" timeOffset="13831">297 74 9453,'12'-15'-185,"-1"4"-45,-11 11 5372,1 0-4241,-1-2-15,0 2 77,-1-3 23,0 2-124,0 0-94,0-1-141,0 1-123,0-1-73,0 1-89,0 0-90,1 0 314,-1 1-532,3-2-1,0 2 1,5-1-6,0 0-17,3 0 0,2-1-5,2 1 0,1-1-6,3 1 11,-1 0-6,2-1 7,0 0 4,0 1 1,12-3-11,-7 2-1,9-1-27,-10 1-12,0 0 6,-2 1-11,-1 0 6,3 1-23,-7 0-6,3 0-22,-11 1 5,-1 1 12,-3 2 50,-1 1 45,-2 2 33,-1 1 7,-3 3-34,-2 2 11,-10 10-17,1-5-6,-5 7 1,4-8-23,0-1 0,-1 1 0,0-1 5,0 1 1,0-2-6,1 0 5,1-1 1,1-1-6,2 0-11,1-1 5,1-1-50,1 1 56,3-4 23,0 3-23,4-6-6,1 1 23,0-3 11,1 0 33,1 0 40,3-1 39,1 0 202,7-1-185,0 0-45,7-2-51,-3-2-22,4-1-22,1-1-17,2-2 17,1 1-17,1-1 17,-1 0-17,2-1 0,-2 1 5,-1 1-5,-2-1-5,-2 2-23,-5 0-6,-2 2-39,-3 1-27,-3 1-52,-3 0-77,-2 1-124,-1 0-801,-1 0 728,-2 3-162,0 0-235,-2 3-399,-2 0-603,0 1-567,-2 0-5836,-3 2 8228,3-4 0,0 1 0,5-5 0</inkml:trace>
  <inkml:trace contextRef="#ctx0" brushRef="#br0" timeOffset="14250">319 227 18930,'-32'-12'1618,"9"3"-1136,28 7-124,2 1-83,3-2-63,1 1-32,2-1-12,1 1 12,2 0-18,2 0 12,1-1-34,3 0-62,2 0 6,2-1 0,2-1 6,-1 0 10,2 0-60,-1-2-57,33-5 0,-27 5-11,23-3-78,-38 8-74,0 2-116,-4-1-169,0 1-186,-3 0-256,-3 0-397,-1 1-584,-3 1-650,-2 1-526,-1 0-3091,-2 0 6155,0 1 0,0-3 0,0 1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3T21:42:28.45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243 0 19008,'-20'13'-22,"2"-1"39,10-7 5,1 1 1,-1 0 10,1 0-5,0 1 11,0-2 6,0 1 0,2 0 11,-2 0 0,2 0-6,-1-1-10,0 1-12,1-1 0,0 0-12,1 1 7,1-1-1,0 1-5,0 0 0,1-1-6,-1 1 0,2 0 0,-1 1-5,0 0 0,0 0-12,0 0 12,1 0-6,0 0-6,0 3 6,1-1 0,0 0 17,1-1-6,1-1 11,1-1 12,2 0 5,0-1 12,1 1-12,-1-2 6,2 1-1,0-2-16,0 2 6,1-2-12,-1 0-10,-1 0-1,1-1-6,-1 1 7,0-2 4,0 1 12,-1 0 12,0-1 27,0-1 123,1 0-72,-1 0-18,1 0 7,-2 0 16,0 0 23,-1 0 27,-2 0 622,0 0-901,-3-1-40,-1 1-10,-3 2 44,-2 0 50,-1 3 51,-4 1 0,0 1 11,-3 1 5,0 0 6,-1 2-5,0-2-6,0 2 0,1-2 0,1 0 0,1-1-6,2 0 6,3-2-33,1-1-12,2-1-50,3 0-34,0-2-84,3 0 185,0 0 62,2 0 27,0 0 7,3 0-24,1 0-27,0 1-11,1 0-17,2 0-12,-1 0-61,4 1 34,-4 1-12,1-1 17,-5 2-5,-1-1 11,-1 1 28,-1 1 16,-1 1 6,-1 2-5,-2 1 5,-1 1-28,-3 2 17,0-1-22,-10 20 28,8-13-1,-7 13 12,11-17-6,0-1-5,1 0 11,1-1 72,1 4 1,1-5 33,4 2-5,1-6 50,4 0-23,1 0-22,3-2-11,0-1-39,2 0-34,0-2-44,0-1-46,0-1-105,0-1-152,-1 0-168,-1 0-1799,2-2-284,-3-1 2559,4-6 0,-10 5 0,1-1 0</inkml:trace>
  <inkml:trace contextRef="#ctx0" brushRef="#br0" timeOffset="601">637 285 22991,'-9'-28'229,"2"6"-190,2 21-5,1 1-23,-1-1-22,0 1 11,-2 0-6,0 1 12,-3 2 5,-6 4-11,2 0 23,-16 11-18,15-7 23,-16 16-22,19-14-6,-9 18 0,13-17 11,-6 21-11,11-20 6,-1 22 5,3-21 118,10 19-17,-3-21 414,21 12-352,-10-19 117,30 3-258,-22-10-38,31-4-57,-32 0-755,21-1 173,-31 3-4034,6 2 1715,-16 1 2963,-6 5 0,0-3 0,-3 2 0</inkml:trace>
  <inkml:trace contextRef="#ctx0" brushRef="#br0" timeOffset="1552">834 0 19608,'31'4'341,"-3"-1"-262,-19-4-40,1 1-17,0 0-27,0 0-23,-1 1-23,1 0-33,-2 1-17,-1 2-201,2 4 218,-6-2-17,3 7 118,-7-6 173,-11 11-139,2-7 16,-24 17-106,20-18-73,-13 11 22,21-15-173,0 7 213,5-7 66,8 9 24,-2-9 16,11 5-40,-7-7-38,16 6 0,-14-5-169,15 11 85,-19-9-125,4 10 125,-9-8-152,0 19 219,-1-16-56,-1 19 73,0-22-6,0 7 28,0-10 0,0 5 0,0-6 140,1 9-23,1-7 158,4 9-124,0-7 197,10 16-247,-7-10 671,9 29-408,-12-25 532,-9 26-773,-3-28-95,-11 15-184,8-18-6487,-5 18-1484,9-18 8127,-2 9 0,7-18 0,0-2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3T21:42:38.14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1 264 20140,'30'-8'548,"-4"0"-352,-19 2 0,1 0-11,0-1-11,0 0-40,1-2 0,0 0 298,13-15-336,-10 9 172,17-24-206,-18 23 0,5-9 22,-7 13-12,0 0 1,-1 1-6,0 0 29,2-1-46,-3 4-16,1-1-23,-4 5-11,0 2 0,0 0-6,-1 1 6,1 1 0,-1 0 6,1 0 5,2 2 39,1 1-22,1 4 0,1 1-22,1 2-28,2 0-51,1 2-134,0 0-225,2 1-386,-2 2-660,1 0-1105,-1 1-1236,1 0-4247,-3-2 8066,-1-1 0,-4-7 0,-3-3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3T21:42:33.46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280 2306 14723,'16'12'358,"-3"-3"-218,-6-12 12,-2-1 50,0 1 16,0-1 17,-2 1 29,-1 0-24,0-1 18,0 1 11,-1-1-6,-1 0-28,0-1-16,0 0-1,0 1-11,0 0 6,0 0 5,0 0-33,-1 1-38,-1-1 21,0 1-157,1 1-320,-3 0 169,1 1 28,-1 2 45,1 0 28,-1 2-6,0 0-11,0 0-11,1 0 5,0-1 0,2-1 12,0 0 5,1 1 0,0-1 34,0 0 6,0 0 49,1 0-4,0 0 128,1 0 5,1-1 23,0 1 7,1-1-35,0-1-40,2-1-21,0-2 27,1-2 68,-1-1 83,-2 1 85,-1-1 33,-2 1-5,0 1-57,-1-1-61,0 1-50,-3 0-62,1 1-55,-4 1-52,1 1-38,0 0-338,0 1 52,3 0-140,0 1-196,2 3-404,0 3-683,0 3-1182,2 2 2868,3 4 0,-3-8 0,2 1 0</inkml:trace>
  <inkml:trace contextRef="#ctx0" brushRef="#br0" timeOffset="2870">258 2087 22088,'15'-21'253,"-4"3"-163,-11 9 10,0-1 12,0 1 6,0-1-12,0 0-16,0-1-12,0-1-10,-1 0-12,0-2-28,0-1 22,0 0 6,-1-2 6,2 0 89,-2-11-95,2 8 129,-4-26-113,2 24 108,-5-28-113,3 30 134,-6-21-150,4 24 50,-6-20-73,7 21 0,-3-9 16,6 12-32,-1-2 4,1 2-4,1-1-12,-1-8 16,1 5 1,0-5 6,0 7-7,0 0-4,0 0 10,0-1 12,0-1-18,0-1 7,-1 0-29,0-1 17,1-1-5,-1 0 5,1-2 6,0 2-17,-1-2 0,1 3-6,-1-1-5,0 0 0,1 0 5,-1-1 1,2-1 16,-1 1-5,1-2-6,0 2 5,0 0 1,0 1-6,0 1 11,0-1 0,0 1-11,0 0 11,0 1 1,0 1-1,0 1 0,0 2-11,0 1 0,-1 1 6,1 1 5,-1 1 28,1 0-28,0 1 0,0-1-11,0 0-5,0-1-6,-1 0 11,1-1-6,0 1 0,0-1 6,0 2-16,0 1 16,0 2-17,0 2 0,-1 1 11,1 2-10,0 1 27,0 0-45,0 0 23,0 1-17,0-2 6,0 0-1,0-1 1,0 1-6,0-1 5,0 0-5,0 1 6,0-2 0,0 1 5,0-1 0,1 1 11,2-5 12,-1 2 16,2-9-10,-2 6-18,0-3-28,-1 4 34,1 2-5,-1-1 5,0 2 17,0 1-40,-1 1-22,1 2-33,-1-1-12,0 2-330,0-1 409,0 0-39,0 0 16,0 0 1,1 0-1,-1-1 6,1-2 28,-1 2 11,0-3 23,0 3-17,1 0 5,-1 1-16,0-1-23,0 1 39,0 1-106,-1 1-11,0 0 5,-3 2 1,1 0 38,-2 3 7,-1 0 27,-1 2 11,-2 2 6,1-1 0,-2 2 6,1-1-6,-1 0-6,-1 0 12,-4 5-6,3-3 22,-7 6-16,8-10 27,-5 5-27,10-8-6,-3 2-11,6-4 5,-1 0 1,0 0-1,0 0 0,1-1-5,0 0 0,1 0 0,0-1-23,1 0 12,0-1-163,1 0 219,0-1 10,1-1-4,1-2-18,1 0-11,0-2 0,2-3-11,1-2-5,1-2-1,1-2-5,2 0 11,1-1-6,1-1 1,7-11 5,-7 10 0,4-7 0,-9 15 0,-2 1 0,1 2 5,-2 0 12,0 1-6,-2 2-5,2 1 0,-3 1-6,1 1-12,-1 1-32,-1 0-46,1 0 84,0 0 29,1 0-12,0 0 11,1 2 6,0 1 28,3 3 0,0 2 0,1 2 6,2 1-12,1 1-5,1 0-17,1 1-5,1 0-18,1 2 12,0-2-6,-1-1 0,0 1 1,-1-3-7,-2 0 6,0-1-16,-2-1-1,0 0-89,0 0-17,-2-2-90,0 0-167,-4-3-225,0 1-398,-2-1-928,0 2-1727,-1 1-4867,-1 1 8514,-2-1 0,2-3 0,0-1 0</inkml:trace>
  <inkml:trace contextRef="#ctx0" brushRef="#br0" timeOffset="3700">324 72 20963,'-24'-19'341,"6"4"-117,21 15 0,2 0-5,1 0 5,1 0-11,2 0 0,0-1-23,2-1 6,0 0-16,2-1-12,1-1-6,0 1-28,3-1-38,0 0-24,1 1-38,0-1-23,-1 1 0,-2 0-22,0 2-129,2 0-157,-6 7 275,-1-1 56,-8 4 22,-2 1 0,-4 0-6,-1 4-28,-3 2 1,-2 1-1,1 0-11,-2 0-5,0-1 5,1 0 0,0-1-5,0 0 11,0-1-12,-1 1 7,1 0-7,-1 1 1,2-1-6,0 0-11,0 0-1,2 0-10,0 0-40,1 6 29,3-6-51,0 13 67,5-15 23,1 5-1,2-11 23,1-3 23,1 0 16,0-1 106,5-1-94,-2-1 5,5-1-11,-3 0-12,1-1 1,1-1-29,1-1 7,0-2-7,1 0-5,0 0-5,0 0-12,-1 0-6,0-1 1,-1 1 0,-3 0-1,4 1-10,-7 1-23,5-2 16,-9 3-161,0 1 27,-3 0-100,0 0-9192,-1 1 6458,1 0-2649,-1 0 5629,2 0 0,-2 0 0,1 0 0</inkml:trace>
  <inkml:trace contextRef="#ctx0" brushRef="#br0" timeOffset="4083">236 226 20212,'76'-17'835,"-10"1"-679,-41 9-10,2-1-17,1-1-51,2 0-27,-2-1-1,2 1 12,29-11-102,-26 9-44,22-7-72,-34 12-124,-2 1-157,-1 2-235,-1-1-2286,2 1 315,-6 1 2643,0 0 0,-9 2 0,-1 0 0</inkml:trace>
  <inkml:trace contextRef="#ctx0" brushRef="#br0" timeOffset="7170">456 2372 12405,'28'-2'1708,"-4"-1"-1008,-20 1 11,0 0-78,-2 0-123,-1 2-169,1 0-111,-2 0-230,1 0 11,0 0 51,1 0 27,1 0-16,1 0 6,2 0-29,1 0-11,1 0 6,2-1 11,0 0 11,1-1 129,6 0-73,-3 1 6,4 0 6,-5 0-12,1 1-6,2-1-27,-1 1 22,0 0 12,-1 0 27,1 0 17,0 0 123,7 0-167,-5 0-1,5 0-17,-7 0 6,-1 0-5,1 0-12,0 0 0,1 0-5,0 0 16,0 0 6,0 0 84,6 0-123,-5 0 162,17 0-112,-17 1 23,10-1-29,-13 2-10,-1 0-18,1 0-27,-1 0 100,5 1-50,-3-1 29,2 0 21,-4-1-5,1-1-11,0 0-34,2 0-6,8 0-78,-6-1 6,8-1-23,-11 0 23,1-1-12,-3 1 6,-1 0 17,1-1-40,-4 2 12,1 0 17,-5 1-34,0 0 0,0 0-6,-1 0-27,1 0 33,-1 0 0,1 0 0,-3 0 11,1 0-11,-1 0 0,1 0 22,1 0-16,-1 0 5,1 0 0,-2 0-11,-1 0 0,0 0 0,0 0-11,0 0 5,0 0 6,0 0-5,0 0-1,1 0 6,0 0-5,0 0-1,1 0-22,1 0-28,0 0-28,1 0-157,0 0 90,-1 0 5,1 0-10,-2 0 72,-1 0 33,0 0 22,-1 0 13,0 0 10,0 0 12,0 0 5,0 0 40,1 0-40,0 0-5,1 0-17,-1 0 22,0 0 6,-2 0 845,1 0-873,0-1-17,-1 1 33,1-1-5,-1 1 56,1-2-44,-1 2-12,0-1-12,0 0 1,0 0-6,-1-1-5,1 0 28,-2 1-18,1-3 12,-1 2 12,0-2-1,-1 1 0,0-1 6,0 0 5,-1 0 57,-1-2-29,1 1-5,-2-2-12,1 2 12,-1-1 0,0 0 5,0 1 1,0-2-1,0 2 6,0-2-5,0 1 61,-2-3-79,1 2 1,-1-1-29,1 2 18,1 1-1,1 0 1,0 2-7,0-1 7,1 1-1,1 1 12,0-1 27,1 1-33,1 0-11,-1 1-302,2 0 279,2 1 12,1 1-12,1 1 6,2 1 17,-1 1-6,8 2-11,-2-1-6,4 1 12,-3-2 0,1 1 5,1-1 0,-1 0-45,1 0 34,-1 0-5,0 0-1,-1 1 34,0-1-28,-2 1 0,0-1 0,-2 1 0,2 1-5,-3-1 5,2 1-6,-4-2 0,0 0 1,-1 0-6,1-1-6,-1 1 17,0-1 0,0 1 0,0-1 0,0 2-6,-1-1 6,-1 1 0,0-3 0,-2 2 23,1 0 38,-1 0 23,0 1 28,-3 1 6,-2 2-40,-4 3 17,-9 6-61,3-2 0,-6 4 5,6-5-22,-1-1 5,2-1-11,-1-1 12,2 0-23,2-1 0,2-1 0,1-3-34,3-1-11,1-2-61,2-2-73,1 0-4308,1-1 1597,0-1-3736,1 0 6626,-1 0 0,0 1 0</inkml:trace>
  <inkml:trace contextRef="#ctx0" brushRef="#br0" timeOffset="7851">1857 2240 20867,'7'-22'-369,"-1"5"363,-6 18 57,0 3 5,0 0 0,1 1 5,1 0 12,0 0 22,1 1 28,1 0 29,0-1 16,1 1 5,1 0 163,5 3-201,-1-2-40,3 1 23,2 1-84,-4-2 89,16 10-101,-16-8 23,12 7-22,-15-9-12,10 10-22,-11-9-219,9 10 33,-11-12-480,3 5 145,-5-6-1799,3 7 1318,-4-5-8425,0 14 7164,-3-13 2274,-1 6 0,1-12 0,0 0 0</inkml:trace>
  <inkml:trace contextRef="#ctx0" brushRef="#br0" timeOffset="8224">2054 2131 10870,'3'6'4974,"0"-1"-3843,-3-5 2286,0 0-3294,-14 0 61,7 3 18,-11 1-12,10 4-10,-1 1-52,1 0-32,-2 2-29,1 0 0,-2 2 0,1 1-11,-1 2 17,0 0 5,-1 0-10,1 0 16,-1 0 12,0 1-24,0-1 7,0 1-29,1-1-27,1-1-7,1-3-21,2-2-34,2-1-57,1-1-61,1-2-118,1-1-117,1-2-112,1-1-156,0 1-135,0-2-253,1 2-498,-1-1-711,3 1-645,-2-1-3074,1 0 5976,0-1 0,-2 0 0,1-1 0</inkml:trace>
  <inkml:trace contextRef="#ctx0" brushRef="#br0" timeOffset="8759">1769 2152 19524,'0'-31'1422,"0"5"-1025,1 24-21,-1 1-57,0-1 415,0 2-734,0-1 17,0 1 28,1-1 16,1 0 12,0 0 6,2-1-23,0-2 11,2 0 6,0-2 11,1 0 5,0-1-10,1 0-18,0-1-5,1 0 34,3-3-51,-4 2 112,11-7-67,-9 8-17,6-4-5,-7 7-23,-2 0-5,0 1-17,-2 2-23,0 0 12,-2 2-12,0 0 0,1 0 18,-1 0-1,2 3 6,0 1 5,1 2 0,4 4-16,-3-2-6,3 3-6,-1-4-50,-1 1-140,2-1-330,1 0-2751,7 3-739,-4-2-4744,3 2 8760,-8-4 0,-5-3 0,-1-2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3T21:42:43.97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206 31 17815,'8'-17'-263,"-3"4"268,-5 13 107,0 0-11,0 2 33,0-1 40,0 3 5,0-2-11,0 3-33,-2 0-40,-1 1-17,-2 1-27,-1 0-12,1 1 1,-2-1-18,2 0 17,-2 1-11,0-1-5,0 0-1,0 1-16,0 1-1,-1-1 1,1 1 16,-1 0 1,0 0 5,0 1 0,0-1-6,0 0-11,1-1-16,1 0 5,1-1-23,2-1 12,0-1-11,2-1 5,1-1 0,0-1 34,0 0 33,1 0 34,1-1 129,4 0-118,0-1 68,9 1-141,-7-1-5,12 0-17,-12 0 6,3 0-12,-5 0 6,-1 0-22,0 1-1,-2 0-10,0-1-23,-2 1 5,1-1 18,-2 2 49,1-1 40,-1 2 40,0 1 4,-3 1-38,-1 0-23,-3 1-22,-1 1-11,-1 2-6,-1 1 0,0 0 0,-2 1 0,1 0-6,-1 0 0,0 0-10,2 0-1,0-1 6,0 0-12,3-2-5,1 0-11,1-1-11,2-2-12,0 0 0,2 0 6,1-2 12,0 0 10,0 0 12,0 0-12,5 5 28,-3-4 1,4 6 5,-4-5-6,0 1 1,-1 0 5,0 0-6,0 2 28,-1-1 1,0 2 10,-1 1 1,-1 1 11,-1 3 5,-3 0-11,1 3 1,-1 0-24,1 1 7,0 0 16,2 0 0,0-1 6,2 0-6,1-2 6,0-1 123,2 1-39,1-4 576,10 1-442,-4-9-72,19-3-466,-14-4-2738,17-9 481,-18 6-1433,4-3-1849,-11 7 5814,-2 2 0,-2 0 0,-1 1 0</inkml:trace>
  <inkml:trace contextRef="#ctx0" brushRef="#br0" timeOffset="491">425 96 23427,'3'31'56,"0"-3"-33,-3-15-1,0 0-11,0 0 29,0 0 10,1 2 0,0 0 6,2 2-22,-1 1-12,0 1-5,1-1 0,-1 2-6,0-1-11,0 2 0,0-1-5,0 1 16,-1 1 0,1-2 11,0 0 1,-1-2-6,0 0 11,0-2-6,1-1-5,1-2 0,-2 0-6,1-3 0,0 0 11,-1-4-5,0 0-11,-1-3-6,1-1-17,-1 0 17,1-1 0,-1-1-1165,1 0 369,-1-1-464,1-1-560,0-1-768,1 0-655,0-1-4195,1 1 7438,-1 0 0,0 1 0,-2 2 0</inkml:trace>
  <inkml:trace contextRef="#ctx0" brushRef="#br0" timeOffset="845">447 512 21618,'47'-59'549,"-7"10"-425,-28 44 4,2 0-49,-3 3-18,1-1-5,0 3-5,-1-1-18,0 2 74,14 11-57,-12-3 12,10 9 27,-16-6 7,0 0 4,-2 2 1,-1 0-11,-2 2-6,-1-2 0,0 2 0,-1-1 11,-3 1 0,0-1-5,-5 1-6,-2-1-17,-1 0-11,-1-1 101,-15 6-112,10-8-6,-11 3-6,13-10-10,0-1-29,2-2-22,-1-1-45,3-1-67,-1 0-89,4-1-163,0 0-230,2-1-342,2 1-212,1 0-201,1 1-304,0 0-3337,0 5-1967,1-2 6985,-1 5 0,2-6 0,0 0 0</inkml:trace>
  <inkml:trace contextRef="#ctx0" brushRef="#br0" timeOffset="1661">798 118 19675,'23'-17'890,"-3"4"-806,-20 13-134,2 0 16,-2 0 23,2 0 45,1 0 5,0 0-11,1 0-17,2 1-6,-1 2 1,2 0-6,-1 1 11,2 1-16,0 0-12,0 1-11,1 1-39,0 0-12,-1 0-21,0 1-18,-1 1-5,-3 5 123,-1-1 33,-3 5 12,-4-4 17,-4 3 5,-3 0-5,-1 1 27,-8 7-72,6-7-11,-3 3-6,7-9-6,4-3-11,1-2 0,2-1-11,1 0 34,1-1 39,1-1 16,1-2 34,1 0-5,2 0-17,1 0 28,2 1-73,0-1-28,7 4-34,-8-2-28,5 3-27,-7-2-1,0 1 12,-1 0 5,-1 1 0,-1 4 51,-1-2 11,0 2 5,-1-4 1,1 0-7,0-1 12,0 1-11,0 0 11,0 0-17,0 3 17,1-6 28,1 8-11,1-7 0,-1 5 5,0-3-16,1 1-6,-1 0 6,1 1-1,1 6 12,0-2 162,-1 17 6,-2-13 72,-1 10 51,-3-12 6,-3-1-40,0 1-38,-3-1 117,-3 4-252,4-4 5,-9 14-122,8-13-937,-12 25 130,10-20-5742,-17 23-1461,17-27 8026,-6 6 0,14-17 0,1-3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3T21:46:55.80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0 160 16824,'1'4'1276,"-1"-1"-884,0-3 2549,0 0-2779,4 16 6,-3-10 17,4 10 6,-2-14-6,0-2 409,11-4-516,-4-1 40,22-17-17,15-22-107,-12 12 0,14-12 1,-31 31 27,8-3-33,-8 6 11,5 0-11,-11 6-12,-1 2 23,-2 1-5,0 4 22,-2 3 67,6 21-62,-6-6-44,4 38 5,-7-29-319,1 36-28,-3-39-3193,2 22 269,-3-32 3288,0 7 0,-1-18 0,0-1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3T21:46:57.75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57 25998,'11'-30'-28,"-2"6"0,-9 23-11,2 1-202,-2 0 230,1 2 0,-1 0 11,0 3-17,-1-2 28,0 0-5,0 0-6,0 0 6,0 0 5,0-1 34,1-1 145,0-1-140,2-1-22,0-1-5,2-1-1,-1 0-16,0 0 33,1-2-28,-1 2-11,1-1-45,-2 1-840,-1 2 73,-1 0 812,0 12 0,0-8 0,0 8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3T21:46:58.28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37 1 15648,'5'4'4609,"-1"-2"-3640,-4-2 1753,0 0-2627,-16 17-5,10-11 0,-12 14-46,15-14 29,2-2-6,0 0-5,1-1 184,0-1-122,0-1 385,1 0-323,0-1 206,6-3-348,-1-1 35,9-8-51,-6 6 5,8-8-27,-11 9 44,4-3-33,-7 7 11,-1-1-22,-1 2-45,-7 4 33,1 0 23,-12 9-6,8-5 23,-8 6-40,12-10 23,-1 2 5,5-6-582,1 1-79,2-1-660,-1 0-2448,2 1 3747,0 1 0,-1-1 0,0 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3T21:40:53.28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132 0 18218,'0'0'0</inkml:trace>
  <inkml:trace contextRef="#ctx0" brushRef="#br0" timeOffset="2127">0 66 18050,'27'-7'11,"-5"0"-22,-18 5 5,-2 0 1,2 1-1,-3 0 1,1 1 21,0-2 46,0 2 117,0-2 168,1-1 153,0 0 110,0 1 17,0 0-33,-1 0-96,-1 0-95,0 1 780,-1 0-1430,1 1-402,0 0-803,1-1-1259,-1 1-1047,0 0 985,-1 0 1,1 0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3T21:46:56.37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199 0 23103,'38'60'436,"-8"-5"-284,-31-23-46,-1 2-28,-2 1-33,1 2-45,-2 1 39,2-1-22,-1 0 17,-4 32-23,4-33 140,-2 28-61,5-50 470,0 2-275,1-14 371,-1 0-589,1-6-33,-1-1-12,0-4 1,-1-2-1,0-2-5,0-2-17,0-1-6,-1-1-5,0-1-39,-11-22 27,5 18 7,-10-20 16,10 29-107,-10-1 57,9 9-23,-25 15 67,19-1 12,-19 16-6,22-11 6,-5 13-1,11-12 18,3 24-12,7-23-6,9 18-5,-4-22 45,17 8-6,-11-10 85,28 5-113,-24-12-50,23 0-68,-22-5-1405,24-5 123,-19 3 1389,34-11 0,-41 11 0,13-5 0</inkml:trace>
  <inkml:trace contextRef="#ctx0" brushRef="#br0" timeOffset="749">527 351 23377,'74'1'790,"-15"0"-594,-55-3-40,0 1-27,-1 0-11,0 0-23,0-1 11,-1 0-33,0-1 67,-1-5-117,0 3-63,-4-11-21,0 10-135,-11-9 134,4 11-106,-12-1 90,9 5-62,-24 19 140,19-7 0,-15 15-11,21-12 22,-1 0 0,3 1 17,0 1 17,2 1 0,2 1-6,0 0-22,3 0-6,1 7 11,1-8-11,2 5 29,5-3-46,0-5 45,6 3-11,-1-7 0,1-1 6,2-1 11,20 0-29,-11-5-66,34 0 22,-32-6-67,19-3 50,-27 0-22,10-3 78,-19 5 56,5-1 0,-12 4-72,0 0-12,-1 0 17,1 1 6,0 0-12,2 3-5,-2-2 44,3 1 23,-3-2 522,1-3-533,-2 0 5,0-14-44,-2 5 10,-5-15 7,0 12 44,-9-26-17,8 19-50,-5-30 6,11 30 11,1-11 5,4 8-11,1 6 213,12-15-134,-5 17 100,20-18-134,-15 21-5,23-11-40,-20 16-45,26-2-44,-24 8-258,23 6 95,-25-1-1742,21 11 218,-22-6 1765,15 8 0,-24-11 0,4 1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3T21:46:55.07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12 1 23343,'-1'53'199,"-1"-1"0,-1 37-81,1-61-18,1-1-10,0 0-17,0-1-34,1-2-5,-1-1-34,1 0 0,0-3-17,0-1-6,0 6-10,1-9-12,0 4-291,3-6 11,0-5-140,1 0-1081,4-3 90,0-4-1434,3 1 2890,6-6 0,-10 2 0,4-2 0</inkml:trace>
  <inkml:trace contextRef="#ctx0" brushRef="#br0" timeOffset="202">188 417 10970,'37'55'-5231,"-7"-11"5231,-28-44 0,-1 0 0,0 0 0</inkml:trace>
  <inkml:trace contextRef="#ctx0" brushRef="#br0" timeOffset="352">253 177 13368,'6'-2'4368,"-2"0"-4496,-4 2-3149,0 0 0,0 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3T21:46:54.23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305 67 18520,'-12'-15'914,"2"1"-628,9 11 50,0-2 50,0 2 23,-1-1-6,0 1-28,1-1-50,-2 1 202,0-1-17,-4 1-404,2-1 68,-8 3-141,5 0 23,-12 4-50,9 1-1,-10 5-5,10-1 6,-10 13 0,9-8 38,-20 29-16,18-21-5,-19 33-23,21-32 11,-7 20 0,12-21 0,-6 28 17,9-25 17,-1 29-17,8-35 56,7 14-28,-2-19 275,25 12-225,-15-14 236,31 5-219,-26-13-6,20-1-77,-21-5-80,26-5-44,-27 2-504,20-3 241,-30 7-683,5 0 211,-11 2-8444,3 3 2362,-5-1 6901,2 1 0,-5-2 0,0-1 0</inkml:trace>
  <inkml:trace contextRef="#ctx0" brushRef="#br0" timeOffset="500">503 242 19232,'45'40'107,"-7"-7"-90,-27-23 5,-1-2-5,-1-1 0,0 0-1,1-1-16,-2-1-39,2-1-157,5 0-1154,10-8 807,-6 1-1037,13-19 1261,-19 9 251,6-19 310,-13 19 1035,0-12-717,-6 17 5,0-2-111,0 7-141,0 2-110,0 1-24,-1 0 387,-2 7-191,-1 2 515,-6 23-649,4-11 414,-8 40-481,8-32 196,-4 40-303,5-40 96,-2 32-135,4-36 11,-1 22-34,2-29-77,1 14-29,0-21-830,1 10 243,0-13-3502,2 6 1670,-1-11 2520,3 3 0,-3-6 0,1 0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3T21:47:01.60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0 21433,'33'10'-28,"-4"-2"-56,-17-8-90,0 0-167,1 0-286,-2 0-471,2 0-835,-2 0-4446,7 0 6379,-5 1 0,-2 0 0,-5 1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3T21:47:01.78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36 18784,'3'2'1703,"-2"0"-2134,-1-2-2174,71-18-1993,-46 14-3232,52-13 7665,-65 19 0,-7-1 1,-2 1-1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3T21:46:59.86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307 115 21747,'11'-14'151,"-3"3"-174,-9 11 29,1 0 16,-1 2 18,-1 1 4,0 4-10,-1 3-6,1 3 28,-5 22-33,2-10 11,-2 17-1,1-4-16,2-7-11,0 9-6,1-3-11,1-10 5,1 8-67,1-7-23,0-7-105,0 3-544,3-4 62,-1-5-258,4 2-2414,-1-5 929,0-4-324,2 0 2750,-2-6 0,-2 0 0,0-1 0</inkml:trace>
  <inkml:trace contextRef="#ctx0" brushRef="#br0" timeOffset="384">0 684 16801,'38'21'1703,"-4"-3"-1260,-16-18-51,2 1-51,0-1-33,2-1-50,-1-2-40,-1-1-44,0-1 117,8-6-78,13-9-208,-11 5-27,11-8-45,-29 17-1249,8-4 66,-13 8-6115,7-2 7365,-10 3 0,2 0 0,-5 1 0</inkml:trace>
  <inkml:trace contextRef="#ctx0" brushRef="#br0" timeOffset="751">66 158 20744,'50'-33'61,"1"0"1,-5 1 0,-6 8-40,-15 17-22,1 0-11,-2 1-45,1 1-84,-3 1-212,0 2-304,-2 0-565,0 1-812,-1 0-572,0 1-234,-2 1 2839,4 2 0,-11-1 0,0 1 0</inkml:trace>
  <inkml:trace contextRef="#ctx0" brushRef="#br0" timeOffset="1401">854 465 21741,'-67'3'39,"11"0"-44,46-2-1,0 1 6,0 2 0,1 3-6,-1 1 6,2 2-11,0 1-11,0 5-6,2 7 17,1-4-96,8 11 79,1-18 0,13 9 45,-9-15 22,11 2 17,-10-7 67,10-7-106,-8 1 17,15-21-23,-16 12 0,8-16 6,-11 19 140,3-9-90,-4 11-27,0-1-91,-5 8 68,1 3 28,0 2 196,3 13-157,-1-5 45,11 27-146,-6-21-129,11 18-61,-9-24-1781,13 8 83,-11-13 1905,12 2 0,-18-7 0,4-1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3T21:48:07.73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88 68 23332,'0'35'79,"-2"-4"-63,-4-18-4,1-1-12,-1 0 0,0-1 5,2 0 1,0-2-12,1 0 1,1-2-63,1 3 52,1-6 21,2 3-5,1-5 23,2-1 10,1 0 1,2-1 16,1 0-5,2 0 5,2 0 12,0-1 84,10 1-79,-5-1-11,7 0-11,-8 1 5,0 1-16,-1 2-1,-1 2-10,4 6-7,-6-1 24,4 4 10,-6-4-11,-1 3 0,-1-2-5,-1 2 22,-1-2 11,-1 2 17,-2-1 6,-1 0 123,-2 6-107,0-4-5,-4 4 50,-4 2-101,-1-5 6,-4 3-28,4-6-11,-2-1 17,0-1-17,-1-1 39,0-2-17,-1 0-5,-1-1-12,0-1-5,-1-1 6,-1-1-1,0-2 6,-1-1-28,2-1-6,-1-2 1,1-2 10,1-2-16,0 0-11,1-1-17,1 1-40,1 0-33,1-1-51,1 1-83,2 0-157,0 1-230,3 0-336,1 2-538,1-1-1041,0 1-1368,1 1-4222,0 0 8138,1 0 0,-1 2 0,1 0 0</inkml:trace>
  <inkml:trace contextRef="#ctx0" brushRef="#br0" timeOffset="429">0 89 23528,'70'-23'527,"-11"3"-382,-41 16-22,2-1-39,-2 0-28,1 1-22,0-2-40,0 2-44,-1-1-112,0 1-146,0 1-213,-1-1-308,0 3-505,-2 0-1012,0 1-1586,-3 1-4598,-2 2 8530,-3 0 0,-3-1 0,-3-1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3T21:48:01.90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395 1 22291,'-16'17'1192,"2"-3"-872,9-14-24,1 1-55,-2 0-34,1 0-22,0 0-39,0 0-6,-1 0-17,0 0-11,-1 0-11,1 0 95,-4 1-106,3 0 0,-3-1-18,3 0-4,1-1-18,-2 0 23,1 0-28,-1 0-6,0 1 0,1-1-5,-2 0 22,1 0-6,0 0 12,-1 0-18,1 0 18,0 0-6,-1-2 0,2 0 0,-1-1-28,0 1 6,1-1-1,-1 1 12,1-1-11,-1 0-1,0 1-16,1 0 0,0 1 5,-1 0 1,0-1-7,2 2-10,0-1 16,-1-1-16,2 2 5,-1-2-11,3 2 6,1 0-1,-2 0-21,1 0 4,0 0 7,-2 0 10,3 0 7,-1 0-12,1 0-6,0 1 17,0 0-11,1 0-17,1-1 6,-1 1 0,1 1 0,-1 2 11,1 3-11,-1 3 22,0 1 0,1 3-11,-1 0 11,1 2-5,-1 0-12,0 0 17,1 1 1,-1 1-12,1 2 0,-1 0-12,0 3 7,-1 0 10,1 2-5,-1 0 0,2 0 0,-2 2 0,1-1 6,1 0 0,-1-2 16,1 0-28,0-1 18,0 11-7,0-8 1,0 9-12,1-10-11,0 0-22,2 0 45,0 14-1,0-9 18,0 10-12,0-10-5,-1 1 5,0 0 11,1 0-11,0 1 1,-1-1 10,0 2-5,0-1-6,-1 12 6,1-10-17,-1 10 67,0-3-50,0-11 0,-1 9 11,2-16 5,-2-1 6,1 0 34,-1-1 11,2 11-45,-2-8-16,0 7 38,0 1-49,0-7-1,0 8-17,0-8 12,0 0-6,0 1 11,0-1 6,0 0 0,0-2 5,0 0-5,0-2-6,0-1 17,0 7-11,0-7-12,0 5-5,1-7 0,0 1-5,0 1 22,1 2-23,0-1 17,1 1 6,0 0 78,1 14-78,-3-13-39,3 11 33,-2-17 6,0 1 5,-1 1 12,1 1-23,-1 2-11,0 0-23,-1-1 18,1 0 10,0-1 1,1 1 0,-1 0-6,0-1 16,2 8-4,-1-9 4,0 6-16,-1-10 34,0 0-28,0-1-1,1-1-44,-1 5 17,0-3 16,0 3 6,0 2 0,-1-6 6,0 4 10,1-7-10,-1 0 28,1 1-40,-1 1-16,2 1 33,-2 1-11,2 1 5,-1 1-16,1 10-6,-1-6 34,1 7-17,-2-9-33,2-2 16,-2 0-6,2-1 46,-1-2-1,1 0-16,-1 0-34,2 11 28,-1-8 17,0 9-34,0-12-6,-1 3 12,-1-3-39,1 15 50,0-14 11,1 8 23,-1-13-23,-1-4-17,1 0-5,0-5 17,-1 0 16,0-1-39,1 1 12,-1 0 5,1 2-28,0-2 72,0 2-21,0-1-12,-1 2 0,0-1-11,1 2 6,-1 0-1,0 1-16,0 0-6,0 2 1,0-2 21,0 1 1,0-4-6,0 0-17,0 0-22,0 0 39,0 0-6,0 1 17,0 0-5,0 0-23,-1 4 6,0-2 33,-1 2-61,0-2 11,1 1 17,0 1-39,0 0 44,1 2-22,-1-2 45,1 1-34,1-2 23,-1-4-46,2 1 35,-1-3-1,1 0 1,-1 0 44,-1-1-84,1 0 23,0 0-18,-1 0 57,2 0 6,-2 0-23,2 0-12,0 1 12,1-1 0,-2 0 17,2 0 17,-1 0-62,1 0 0,-1 0 33,0 0-16,0 1 0,0 0 22,0 0-50,2 0 61,1-1 18,1 0-12,3 0 22,3 0-28,9-5 1,-3 1 22,7-3-40,-6 2-16,1 0 11,0 0 22,0 1 23,2-1-6,0 0 1,1 1-74,1-1 79,0 1-12,-1 0-5,0-1-16,-1 1-1,-2 0-11,-1 1 11,-2 1 23,-2 1-62,-2 1-6,-2 0-16,-3 1-46,-1 1-27,0 1-90,-2 3-162,-1 2-174,-1 2-285,-2 3-751,0 2-2946,-1 2-5204,-1-1 9735,-1-2 0,0-6 0,1-4 0</inkml:trace>
  <inkml:trace contextRef="#ctx0" brushRef="#br0" timeOffset="5183">855 155 20565,'15'-35'1299,"-3"8"-878,-11 25-23,0 1-46,0-1-21,-1 1-90,1 1 296,-1 0-498,1 2 29,-1 1-1,0 5-11,0 1-17,0 2-5,0 2-6,0 1 5,-1 2 1,0-1-17,0 0 27,-1 1 1,0-1 22,-1 2 1,0 0-1,-2 2-6,0 1-21,-2 0 77,-2 9-72,2-5 0,-2 5-23,4-8 1,1-2-7,1 0 12,1-2-11,1-3 6,0 3-7,0-8-10,1 2-6,0-7 0,0-1-11,0-1 22,0-1-1848,0 0 616,0-3-1070,0 0-1848,1-3-4627,1 2 8766,1-2 0,-2 3 0,1 1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3T21:48:11.04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3 176 24486,'-1'22'274,"0"-3"-201,2-6 0,-1 0-6,1-1 0,0 1-16,0-1-12,-1 0-17,1-1 1,-1 1 21,1 3-21,-1-4-12,0 8-28,0-12-22,0 3-34,0-7-33,0-1-51,0 1-67,0-2-95,0 0-202,1 1-235,0 0-387,-1 1-929,2 0-1894,-2 3-4715,1 0 8681,0 0 0,-1-3 0,0-1 0</inkml:trace>
  <inkml:trace contextRef="#ctx0" brushRef="#br0" timeOffset="441">332 1 22873,'-29'75'605,"3"-10"-426,15-43-33,1 2-40,-2 1-11,1 1-16,-1 2 5,0 2-23,-1 2-10,0 2-7,-1 1-16,1-2 17,0 1 6,0-2 10,1-1-22,0-2 17,1-2-16,1 0-7,1-3 1,2-1-23,1-2 6,2-3-23,0-2 51,1-3-56,2-3 5,0-1-5,1-3-39,0-1 5,0-1-39,0-2-62,0 0-117,0 0-135,1-1-134,0 0-207,1-1-292,2 0-632,-1 0-1395,1 0-2364,0 0-157,-1 0 5579,1-2 0,-3 1 0,1 0 0</inkml:trace>
  <inkml:trace contextRef="#ctx0" brushRef="#br0" timeOffset="1025">398 395 22509,'-28'32'330,"3"-2"-212,16-12-17,-1 0-6,2 1-22,0 0 5,1 1-5,2-1 0,0 0-12,2-1-10,1 1-1,1 0 1,1-1 5,0 0-23,1 0-5,0 0-17,3 0 12,0-1-12,2 1 11,1-2-10,1-1-1,1-2 11,1-1 23,2-1-17,2-1-17,1 0 12,3 0-12,0-2 17,1-3 22,0-2-16,1-2-1,-2-2 12,0-2-11,-2-2-1,0-3 1,-2-1-23,-2-1 6,0 0-6,-1-1 12,-2 0 10,-2 0 1,-1 0-1,-3 1 1,-1-1 0,-1 2 10,-2-1-4,-1 1-12,-2 0-6,-2 0 17,-3 1 12,0 2-12,-2 1 0,0 2-11,-2 2 6,-1 1-6,0 2 5,-1 4-5,0 3-5,0 2-12,0 1-11,3 2 28,2 0-17,2 0-17,2 0-50,0 0-95,2 0-123,0 0-213,1-1-241,1 0-415,0 0-1170,1-2-3160,0 1-3214,1-1 8687,0-3 0,0-4 0,0-2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3T21:48:13.45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61 1 20347,'8'30'588,"-3"-5"-398,-5-19-11,0 1-22,0 1 11,0 1 22,0 1 29,0 0 17,-1 2-12,0 0-11,-1 2-40,0 1 12,-1 1-23,0 1-16,-1 1-12,0 2-16,0 2-6,0 0 0,0 1-6,-1 0-16,0 0-6,0 0 6,0-1-23,0-2 17,2-1-28,-1-1-11,1-3-6,0-2-11,1-1-6,1-3-5,0-1-17,1-2-6,0-1 1,0-2-6,1 0-17,0-1-62,1 0-33,1 0-73,1 0-73,-1-1-61,1 0-130,-1-1-172,1 1-310,0-1-676,0 0-1569,0-1-3792,0 0 6979,0-1 0,-3 1 0,0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3T21:40:53.69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90 1 24475,'7'68'294,"0"-1"0,5-5-289,-11 2 1,-1-7 11,1-31-1,-1 0-10,1-1 0,-1-2-1,0-1-5,0-2 6,0 0-6,0-3 0,1-1 0,0-2-17,-1-1-17,1-2-50,-1-2-50,2 0-62,-2-3-67,2-1-68,-1 0-94,1-3-85,-1-1-95,0 0-202,2-1-621,-1 0-1356,1-1-4385,1-2 7169,0 0 0,-2 1 0,-1 1 0</inkml:trace>
  <inkml:trace contextRef="#ctx0" brushRef="#br0" timeOffset="288">3 220 17384,'-2'-12'3433,"1"2"-2772,1 10 1636,0 0-6,88 0-2308,-56 1-475,19-1 0,-2 2 413,-28 0 175,1 0-336,-2 1-80,1-1-145,-3 0-185,-1 1-335,0-2 97,-3 2-1991,1-1-2167,-2 2-2824,-1-1 7870,-3 0 0,-5-2 0,-1 0 0</inkml:trace>
  <inkml:trace contextRef="#ctx0" brushRef="#br0" timeOffset="759">463 242 22088,'23'44'149,"0"0"0,17 28-88,-27-61 12,1-4-17,-1-1 6,-1-1-23,0-2-5,-1-1-842,76-38 831,-58 22-12,56-28 23,-72 28 5,-4 6 34,3-2 45,-5 6 28,-2 1 10,-1 1-4,-2 2-40,-1 0 280,-1 0-79,0 3 107,-2 2 11,-2 4-50,-2 4-45,-1 4-33,-3 3-23,-1 3-28,0 4-28,-2 4-56,0 3-50,-1 2-40,0 2-27,0-1-23,2 1-6,1-2-5,2-2-12,1-2 12,2-4-17,1-3-5,1-5-7,2-3-16,1-3-44,0-4-63,2-3-89,2-2-112,2-2-107,3-2-240,1 0-471,1-2-1501,0-2-6027,0-1 8682,-3-2 0,-3 3 0,-2 1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3T21:48:14.77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28 67 24956,'3'35'185,"-1"-2"-135,-5-15-10,1 1 4,-1 1-4,0 1-12,0 1-12,0 0-27,1 0 28,0-1-23,0-1 18,0-2-24,0-2-21,0-2-18,0-2-72,1-1-62,1-3-565,0-1 162,0-4-263,0 0-673,0-3-2022,1-3-5012,1-1 8558,1-2 0,0 2 0,-2 2 0</inkml:trace>
  <inkml:trace contextRef="#ctx0" brushRef="#br0" timeOffset="411">378 1 24508,'-36'52'331,"5"-6"-236,19-26-34,-1 3 1,-1 2 5,1 2-22,-2 3 0,1 1-6,0 2-5,-2 1-1,1 2 6,-1 2 1,1 0-17,0 2-7,2-2 1,0-1-11,3-4 5,1-3 0,2-5-28,1-2-11,1-4-45,2-3-73,1-3-66,0-3-108,2-1-133,-1-4-146,1 0-118,0-2-174,-1-2-537,1 0-8403,-1-1 9729,1-2 0,-1 1 0,1-1 0</inkml:trace>
  <inkml:trace contextRef="#ctx0" brushRef="#br0" timeOffset="1045">422 483 23304,'1'-31'163,"-1"8"-102,-6 26 12,-1 3 33,-1 3 1,-1 0-12,0 2-5,-1 1-1,0 1-22,-1 2-5,1 2 11,-1 1-34,2 2 34,-1 0-6,1 1-28,1 1 0,0 0-11,2 1-16,0 1 4,3-1 12,1 0-33,2 1 16,0-3-17,1 0-16,2-1 5,3-1 17,1 0-5,3-1-1,0-1 6,3-1 11,0 1 0,1-4 23,2-1 22,0-3 28,1-4 28,0-2 17,0-3-34,0-4-45,0-1-22,-1-5-22,1-2 0,-3 0 16,-1 0-11,-2 0-5,-3 2 11,-2-1-6,-2 1-6,-2 0 18,-2 1-12,0-1 11,-2 2-5,-1-1 6,-11-3-12,5 5-6,-7-4 2,8 8-7,-1 0-12,0 1-27,0 1 16,0 1 12,-1 3 11,-1 3 22,-2 5-33,0 2 17,-2 3-12,0 2 6,-1 2-33,1 1-40,1 1-67,2-1-118,2-1-134,3-2-257,1-2-326,3-3-689,2-3-2150,0-2 3814,5-3 0,-4-2 0,4-2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3T21:48:13.95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89 110 17008,'10'8'258,"-2"-1"-56,-8-7 1652,0 0-1675,-32 62 28,24-43-5,-25 46-17,34-59 5,1 0-11,2-1-11,2 1-22,2-2-17,0 1-12,1-1 6,1 0 17,0 0 6,0 1 16,2-1 23,-2 2-6,3-2-10,-1 2-23,2-1-29,1 2-10,0 1 139,7 5-123,-7-1-5,4 3-23,-8-3 12,0 0 16,-3 0 22,0 1 1,-3-1 11,-2 1-17,-1-1 5,-1 1 96,-8 6-134,2-6-29,-7 5 6,1-6-11,-1-2-12,-1 0-5,-2-2-11,-1-1 6,-1-1-7,0-2-10,0-1-6,-7-2-34,7-2 1,-4-2-18,9-2-27,2-1-68,3 0-134,1 0-196,2 2-352,0 0-556,2 2-951,1 0 2307,0 2 0,1 0 0,0 0 0</inkml:trace>
  <inkml:trace contextRef="#ctx0" brushRef="#br0" timeOffset="314">1 154 24396,'45'-37'67,"1"0"1,32-24-68,-57 55 0,1 0-34,-3 3-39,0 0-106,0 2-151,-1 1-202,0 0-219,-2 2-347,0 1-806,-1 2-1653,0 2-4296,-3-1 7853,-1 1 0,-7-4 0,-1-2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3T21:48:20.53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156 152 20123,'-30'-40'168,"5"9"-140,21 31 11,1 0 23,-1 0 22,0 2 27,-1 1 1,-1 3-11,-1 3-22,-1-1 55,-4 11-72,2-3-6,-2 8-23,4-4-5,2 2-5,1 1 10,2 1-5,1 0-11,1 0 0,3 0-17,2-1 28,9 8-17,1-8 0,6 5 6,-2-11 17,1-2 16,2-4 17,3-2 6,1-4 17,1-3-12,1-4 6,0-4 56,11-15-62,-9 1-4,8-12 16,-14 7-6,-1-2 11,-4-3 6,-2-1 22,-3 0 39,-4 0 45,-4 1 29,-2 0 161,-10-10-290,-1 11-35,-7-7-27,-2 15 0,-2 4 5,-2 3-38,-2 4-7,-3 4-10,0 3-29,-1 2-22,-1 5-302,-9 9-46,11 1-212,-4 6-280,16-2-359,5-2-683,4 2-1165,3-2 3103,5 1 0,-2-8 0,2 0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3T21:48:22.88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172 162 22649,'-11'-54'-45,"-1"15"51,-1 56-23,-2 3 17,1 2-11,0 2 5,0 2 1,1 2-7,1 2 24,1 1-1,0 2-6,1 1-10,2-2-12,2 1 6,2-2 33,2-1-16,1-2-1,3-1 1,2-2 0,3-2 38,3-1 52,2-4 60,3-4 52,3-4 83,3-5 0,3-4-39,3-9-34,3-6-55,3-7-29,0-7-11,2-4-5,-1-4-404,0-3 382,-4 0-7,-3 0 18,-5-1 5,-5 3-54,-6-1 49,-4 5-40,-4 0 45,-10-8-73,-2 9 12,-8-6 344,-2 15-390,0 3 63,-5 4-63,0 4-21,-3 4-12,0 4-17,-2 2-45,0 7-241,-15 13 1,12 1-180,-9 10-240,18-5-409,3 0-741,5 0-1847,2-2 3747,4 2 0,4-11 0,1-2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3T21:48:23.76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233 175 20565,'12'-82'991,"-2"17"-722,-13 61-39,0 2-67,-1 0-62,-2 1-62,0 0-22,-1 1-1,-2 2 1,-1 1 6,-1 3 5,-2 3 11,-1 1 17,0 2-6,-1 3-11,0 0-22,-1 3 11,1 0 0,0 1-11,2 1 22,-1 1-11,2 1-11,0 2 22,3 0-5,1 1-12,3 0-5,2 0-17,1 0 6,2 0 22,4-2 11,2-1 11,4-2 29,2-2 5,5-2 44,2-4 52,4-4-1,3-4 6,2-3-12,2-5-27,1-3-12,1-7-11,1-3-16,-1-2-1,0-2-16,-2-3 27,-3-2 1,-2 1 0,-3-2 16,-4 1-28,-4 1-10,-7 2-12,-2 0-11,-5 0-17,-4 0-11,-5 0-17,-6 0-17,-3 3 6,-3-1-6,-2 4-17,-2 0 1,-1 3-6,0 1 11,0 3-23,-1 2 1,1 2-51,1 3-39,0 1-57,2 4-77,0 2-140,4 5-113,-1 2-223,6 2-292,2 1-415,4 0-1024,4 1-1384,2-1-4564,1-2 8401,2-1 0,-1-6 0,0-2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3T21:48:24.42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234 43 20201,'-29'-26'151,"2"9"-83,12 30 4,-2 3-10,-1 1 16,-1 2 17,1 1 1,0 0 10,1 2 0,2 0 1,1 1-1,3 0 17,3 1-5,3 0 0,3 1-18,2 1-21,5-1-6,2-1-12,8-1 1,2-2-12,5-2 12,2-2 11,3-4-11,1-2 67,1-5 44,0-3 29,-2-2 44,1-4-16,-1-3-17,-1-4-40,-1-5 1,-3 0-28,-1-4-23,-2-2 28,-3-1 0,-1-2-11,-3-2 0,-3 0 0,-3-1-28,-3 1-5,-4 1-29,-3 2-22,-4 1-22,-6 2-6,-2 2 0,-4 2-17,-1 2 6,-4 2-23,0 2-16,-2 2-6,1 5-23,1 1-50,1 4-67,2 2-84,2 4-145,3 3-163,3 3-202,4 2-342,3 0-452,4 1-965,1-1-1047,5 1-4559,1-3 8127,1-2 0,-2-7 0,-1-1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3T21:48:18.53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2825 18868,'65'-39'1417,"-11"6"-980,-41 26-45,0 1-23,0 1-21,-1 0-45,1 0-29,-2 2-44,1-1-29,0 2-21,0 0-1,0 1-50,-2 1-1,0 0-16,-2 0-22,0 0 22,-1 0-56,-1 0 11,0 2 0,-1 0 107,4 7-101,-3-3-12,3 5 18,-5-3 22,0 0-12,0 1 6,-2-1 17,0 0 6,-1 1 0,-1 1 16,0 1 34,-2 7-118,-1-1 13,-2 5-19,-1-4-16,-1 1 6,-1 2-62,-1 1 50,-1 1 6,0 0-11,-3 0 22,-1 0-33,-7 8 16,3-7 6,-4 6-16,7-11-7,2-1 1,-1-2 11,3-3-1,-3 2-4,5-4-18,-1 0 45,4-4-11,3-2-17,-1 0 6,3-2-17,1-1-5,0 0 10,0-1-16,0 2 5,0-1 12,0 0-6,1 0 22,1 1 12,1-1-17,-1-1 16,1 1 35,1-2 38,0 1 12,2-1 33,0 0-28,3-1-17,0-1-22,3-3 0,2-2-44,1-1-7,3-2 1,1 1-17,1-2 27,1 1-27,-2-1 22,2 0-33,-3 1 16,1 0-5,-1 1 11,0 2 0,-3 0-28,1 1 11,-3 1-5,0 0 16,-2 1-27,-1 1-1,-1 0-16,-2 2-34,-1 0-84,0 1 5,-2 1-66,0 0-34,-1 1-79,0 0-89,-1 2-102,1-1-178,-1 1-280,1 0-488,-1 0-1512,0-1-3299,1 1-745,-2-1 7007,0-1 0,0-1 0,-1 0 0</inkml:trace>
  <inkml:trace contextRef="#ctx0" brushRef="#br0" timeOffset="563">723 2584 23959,'-13'42'224,"1"-3"-151,4-19 0,0 0-6,-1-2-16,1 0-7,1-2-10,0-1-17,1-1 0,2 0-17,1-2 0,0 0 0,2-1 0,0-1 11,1-1-11,0 0 5,2-2 18,2 0 22,3-3 39,2 0 11,4-2-6,1-1-21,4-1-24,1 0 1,1 0 11,1 0-33,1 0 5,-2 1 5,-1 2-27,-2 1 16,-1 4 1,-2 2-7,-1 2 7,-1 1 22,-3 1 17,-1 0-12,-3 1 17,-1 0 1,-2 1-1,-1-1 11,-1 0 6,-1-1 39,-7 5-61,1-4-17,-6 2 5,1-5-5,-1-1-6,-1-1 0,-2-1 17,-2-1-28,-2-1-16,-2-1 10,-1-3-33,0-1 0,1-1-1,1-1-21,2-1-29,1-1-22,1 0-28,4-2-11,1 1-62,3 0-78,1 0-152,4 1-279,0 0-298,3 1-476,0-1-1147,2-1-1597,1-1-4430,2 0 8642,-1 1 0,0 0 0,-1 2 0</inkml:trace>
  <inkml:trace contextRef="#ctx0" brushRef="#br0" timeOffset="865">657 2650 23175,'54'-31'252,"0"0"0,-4 2 0,-9 8-112,-18 15-56,0 1-44,0 1-18,2 1-56,-2 1-83,1 1-186,-1 1-318,-2 0-522,-2 1-1237,-1 1-2219,-3 1-4150,-2 2 8749,-5-1 0,-4-2 0,-2 0 0</inkml:trace>
  <inkml:trace contextRef="#ctx0" brushRef="#br0" timeOffset="2799">372 460 22021,'-47'-33'107,"7"8"-23,31 33 17,-1 1 5,0 3 6,-3 2-16,0 2-7,1 2 6,0 2 1,2 2-12,0 0-17,2 2-11,1 1-6,2 0-16,2 2 5,1 0-17,1 1-16,4 0 16,2 1-5,4-1 0,4-2 5,3-1-5,3-3 17,1-4 22,2-3 33,1-5-5,2-4-11,0-3 0,2-4-11,1-4-6,0-4 0,-1-6 0,-1-4-17,0-4 28,-1-4 6,-1-3 5,-3-3 17,-3 1 40,-4-1 5,-4 0 0,-4 0 11,-3 1-61,-3 2-18,-4-1-21,-3 2-23,-4 1 22,-2 1-11,-2 3-11,-2 2-5,-2 3-23,-1 1 11,-1 4-11,0 1-34,1 4-44,0 2-107,1 4-106,2 2-135,1 4-206,3 3-309,1 5-421,2 5-794,2 1-1328,1 2-3837,2-1 7321,2-2 0,1-7 0,1-4 0</inkml:trace>
  <inkml:trace contextRef="#ctx0" brushRef="#br0" timeOffset="3562">263 1643 22470,'-39'-63'129,"5"14"-96,22 56 12,0 4-6,-2 1-11,0 5 6,0-1-12,1 3 6,1 2-5,1 1 16,2 1-6,2 1 1,0-1 0,4 1 5,1-2-11,1 0 22,1-3 1,2-1-18,2-1 40,3-1 5,3-2 18,1-1 21,3 0 1,3-3 22,2-1-6,3-2 23,1-3-23,4-2-5,1-1-6,0-4-22,1-2 11,-2-5-28,-1-1-11,-3-3 0,1-1 39,-4-2 5,0-1 7,-4-3 11,-1-2-23,-5-2-6,-2-3-16,-4 0 10,-2-4-44,-5 1-11,-2 0-11,-4 0-45,-4 1 27,-2 0 1,-3 3 0,-1 1-11,-1 4 5,-2 3-17,1 5-33,-1 4-23,1 4-100,1 2-124,-1 4-185,1 6-296,0 3-599,1 8-1519,0 4-3808,1 3-852,2 0 7545,4-3 0,6-10 0,2-4 0</inkml:trace>
  <inkml:trace contextRef="#ctx0" brushRef="#br0" timeOffset="12033">876 66 21982,'6'-13'213,"0"1"-173,1 10 10,1 0-16,2 0-12,0-1-5,2 1 0,0 0 5,1-1 6,0 1 17,1 0-23,-1-1 1,1 1-7,0-1-10,-1 0 0,1 0-6,-2 1 0,0 0-12,-1 1 12,-1 0 0,0 0-5,-1 1-1,-1 0 12,0 0-1,0 0 7,-1 0 21,-1 1-22,0 0 1,-1 1 4,1 0-4,-1-1 16,0 0 5,-1-1 1,-1 1 5,0 0 11,-1 1 18,1-2 10,-1 2 17,0-2-11,-1 1 95,2 0-89,-1 1-6,1 0-17,0 0 0,-1 0-5,1 0-6,0 0 0,0 1 0,-1-1-34,1 2 40,0-1 56,1 4-29,-1-1-22,0 1 12,-1 0-1,0-1 6,0 2-5,1 0-7,0 2 7,-1 0-1,1 0-5,-1 2 78,2 6-100,-1-3 10,1 4-5,-2-5-11,0 1 17,-1 1-29,1 1 1,0 1-12,-1 2-5,0 0-6,-1 1 7,1 1 10,-1-1 11,0 0 22,0-1 68,-2 9-73,1-8-5,-3 7-7,1-8-4,0 0-7,0 0 12,0-1 73,0 9-62,0-7-12,0 7 1,1-10-11,1 1-12,0-1 12,0 1-17,-1 0-1,2 0 18,-2 0-6,2-1 34,-1 8-40,1-6 0,-1 5 29,1-2-29,0-5-11,0 5 6,0-7 0,0 1 5,1 0 6,-1 1-5,2 8-12,-1-6 6,0 7 0,0-8 5,0 0 6,1 2-11,-1-2 11,0 2-6,1 1-11,-1 0 1,0 0-1,0 10 6,2-9-12,-1 8 1,0-12-1,-1 1-5,1-2 28,0 0-16,-1-1 4,2-1-4,-1 1-18,1-1 56,1 8-27,-1-7-6,0 4-1,-1-6 7,0-2-6,-1 1 11,0-1-28,0 0-6,1 1 6,0 0 22,-1 2-5,2 0-6,-1 2-11,0 1-11,-1 3 22,1 10 6,0-7-28,1 8 11,-2-10 6,1-1-6,0 0 33,0 0-38,1 0 5,-2 0-6,1 0 0,-1-1 6,0 1 0,-1-1-5,1 1-1,-1 0 17,0 0 1,-1-1 10,1-1-16,-2-1-6,0-1-6,-1-1 0,1-1 18,-1-1-18,0 0 0,1 0 1,0 0 5,1 0-6,0-1 6,0 1 6,1 0-17,0-2 27,0 1 7,0-2-12,0 1 11,0 0-27,1 0 5,0 2 5,1-1-10,0 2 10,1-1-5,0 2-22,-1 0 11,1 2 11,-1 1 0,0 0 5,0 1-21,-1 0 21,0 1-5,-1 2 6,1-2 11,-1 1-17,0-2 5,-1-1-10,0 0 10,0-2-16,0 2-11,1-1 5,0 0 6,0-2 16,0 0 6,0-3 1,1 0-24,0-2 7,2 1 10,0-2 7,-1-2 16,0 0-28,1-2-6,0 0 6,0 1-11,0-1 11,-1 2-6,1-2 6,-1 1-5,0-1 10,0 1 6,0 0-16,-1-1 5,0 1 11,0 0-5,0-1 16,0 2-22,0-1 0,1 2-6,-2 0-10,2 0 21,0 0-22,0 0 1,-1-1 27,1 0-6,-1 0 12,0-1-17,0 0 0,0-1 11,0-1 1,-1-1 4,1 0 7,-1 1-12,0 0-33,2 3 5,-2-1 17,2 2-34,-1 0 29,0 1 5,0 2-28,0 2 0,1 1 39,-2 2-17,1 1 6,-1 0 39,0-2-44,0-1 16,0-4-22,0-2 5,0-2-5,0-2-11,0-1 22,0-1-28,0-2 11,0 1-11,0-1-6,0 0 17,0 0 23,0 0 11,0-1-12,0 1 35,0-2-24,0 2 35,0-2-40,-1 0-33,0 0 10,-1 0 12,0 0 6,-1 0 11,1 0 0,-2 0 27,1-1-38,-1 1 16,1 0 1,-1-1-18,1 1 23,-1-1-11,1 1-17,0-2-5,-1 2 5,0-2-34,-1 1 28,0-1 6,-1 2-11,-1-1 22,-1 1 1,0 0-12,-1 0 5,-2 0 23,-2 0-17,-2 1 12,-1 2 5,-3 0-11,-1 2-23,-2 0 17,-2 1-5,-2 0-6,-1-1 5,-1 1 1,1-1 5,2 1 0,2-3-39,-1 3-95,10-4-95,2 1-124,10-3-151,2 1-246,5-1-673,4 1-2710,4 2-5428,3 0 9550,-3 0 0,-5 0 0,-3-2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3T21:48:40.26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0 246 23500,'15'-48'411,"-1"0"1,13-31-210,-8 66-17,0 0-28,1 1-34,0 2-22,0 1-34,-1 3-28,-2 1-11,-1 4-11,-2 0-12,-2 2 1,-3 4 5,-1 2 0,-3 4 29,-2 2 4,-2 4-4,-2 3-6,-5 2-1,-4 3-10,-5 1 5,-2 2-11,-1 1-12,-1 0 6,0 0-11,1-2 12,1-2-12,3-2 5,0-3-5,2-2 0,2-3 0,3-2 0,1-2 0,3-2 0,2-2 0,0-2 11,1-2 23,1-1 22,1 0 34,3-2 5,1 0 22,3 0-10,1-2-6,4-1-1,2-4 1,2 0 11,4-1 6,1-2 5,2 0 0,1 0-5,0-1-6,-1 0-17,-1 1-17,0 0-10,-2 1-35,-1 1-10,-1 0-7,-1 2-16,-2 1 0,-1 2-22,-3 0-17,-1 2-40,-2 1-27,-3 0-34,-1 1-50,-2 0-51,0 3-67,-2-1-90,-1 2-112,0-1-156,-1 0-348,0 1-661,0 1-2173,-2 1-5292,-1-1 9140,1 0 0,0-3 0,1-1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3T21:48:38.85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173 127 23887,'22'-63'565,"-6"12"-458,-18 47-1,-1 1-33,0 1-12,0 0-21,-1 1-7,0 0-27,-2 1 11,-1 1-17,0 2 11,-3 2 0,0 3-11,-2 2 6,0 0-6,-1 2 11,0 1-11,-5 7 11,5-4 0,-4 6 12,7-4-7,0-1-4,1 2-12,2-1 11,0 0 0,2 0 11,2-1-5,1-1 6,2-2-1,0-1 0,3-1 40,1-2 22,9 3-34,-3-6-16,6 2 23,-4-6-13,2-1 1,0-2-11,1 0-12,2 0-22,-1-1-5,1-2-51,1-1-259,6-3 2,-4 3-130,4-2-251,-7 3-308,0 1-444,-1 0-1119,-1 0-1339,-1 1-4565,-2 1 8469,-2 0 0,-5 0 0,-3 0 0</inkml:trace>
  <inkml:trace contextRef="#ctx0" brushRef="#br0" timeOffset="750">480 62 14667,'2'4'3058,"0"-1"-2705,-2-3 2896,0 0-3104,-6 60 18,5-35-18,-5 46-27,6-51-34,0-1-62,0-1 29,0-1-7,0-3-4,0-1 0,0-2-18,0-4-5,0-2 5,0-2 40,0-1 55,-1-1 617,1 0-706,-1-4-11,1 1 5,0-4-5,0 1-6,0-1 12,0-1-23,0 0-12,1-2 12,0-1 6,1-1-23,0 0 6,1-1 5,0-1-10,1-2 10,0 0 0,1-1-16,1-1 0,0 0 10,2 0-4,0 0 21,1 1-10,-1 0-12,1 1 0,-1 1 6,1 1 16,0 1-21,-2 2-7,1 2 1,-1 1-23,0 4 28,-1 0-5,-1 2 16,-2 1-16,1 0 33,-1 4 0,1 1 6,-1 3-6,0 2-16,1 2 16,0 1 0,0 2 17,1-1 0,-2 0 6,1 1-6,-1 0-12,0-1 24,-1 0-12,0-1 5,0 0-22,-1-2 6,1-1 6,-1-2 5,-1-2 28,1-2-17,-1-2 17,1-1 17,-1-1-1,1 0 1,0 0-34,0-1-39,3-3-5,0-3-12,4-4-5,2-2-12,3-3-22,3-1 11,1-1 0,2 0 1,0-1 21,0 2-16,0 1 5,-1 3 1,-1 1 10,-3 4-10,-3 4-1,-2 1 34,-4 3 11,-2 2 62,-1 3 28,-2 5-11,0 3 16,0 3-16,-1 3-1,-1 2 6,-1 1-16,0 0-23,2 0-23,0 1-16,1-2 0,0 2-23,0-2 1,0 0-12,0-2-22,0-3-28,1 0-68,-1-3-83,1-2-118,0-1-179,-1-1-225,0-1-291,0 0-464,0 1-902,0-1-958,-2 0-3479,1 0 6834,-3-3 0,3-1 0,0-3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3T21:48:36.63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67 60 18000,'16'-30'941,"-2"5"-666,-12 24-12,0 0-17,0 0-27,0 1-51,-1-1-56,0 1-51,0 0 102,0 0-74,-1 1 40,2 1 16,-1 2 12,0 4 6,-1 1-1,1 4 17,-1 3 17,1 2 0,-1 4-33,0 1-17,-1 3-23,0 2-11,-1 1 0,0 2-17,-1 2-22,1 0-22,-1 3 10,-1 0 1,1 2-6,-2-1-17,0 1-5,1-1-12,-2-2-5,2-2 28,-1-3-23,1-2 6,1-3 0,0-2-11,0-2 11,0-1 0,0-3-11,1-3-17,1-2 16,0-4-4,0-3 10,1-3-5,0 0-712,0-2 259,0-3-131,0 0-99,0-3-196,2-2-466,1-1-918,0 0-930,2-3 3176,0 0 0,-3 6 0,1-1 0</inkml:trace>
  <inkml:trace contextRef="#ctx0" brushRef="#br0" timeOffset="497">286 213 11245,'6'8'3607,"-2"-2"-2358,-4-6 2330,0 0-3411,-15 12-11,6-2-11,-12 10-45,8-6 27,1 0-16,-3-1 0,1 1-5,-1-1-23,0 0 0,1-1-12,-1 0-4,1 1-12,-1-1-12,0 1-4,1 0 10,0-1 0,1 0-16,1 0-6,2-1-28,2-1 17,1-1-12,1-1-10,2 0-6,1-2-1,1 0 18,2 0 16,0-1 29,2 1 5,1-2 5,4 2 12,1-1 0,2 0-11,0 0-6,2 0-28,-1 0 5,2 1 6,-1 0-5,1 0 16,-2 3 1,0 1-6,-2 3-12,0 1-4,-2 2-1,0 0-17,-1 0 0,-1 1 1,0-1-7,-2 0 12,0-1-6,0-2-11,0-2 0,-1-2-5,1-2-12,-1-2-28,1-2-57,-1 0-54,2-2-96,0 1-152,1-2-256,1 0-466,-1-1-1126,2-1-1198,0 0-4554,-2-2 8004,1 1 0,-4 2 0,0-1 0</inkml:trace>
  <inkml:trace contextRef="#ctx0" brushRef="#br0" timeOffset="1197">549 454 22744,'16'-45'331,"-3"8"-247,-17 34-12,-1 1-10,-1 0-12,-1 1-10,-1 1-18,-1 0-5,-1 0 0,-2 2-12,-1 1 6,0 4 1,-2 3-18,0 1 0,-1 2 1,1 1-18,0 1 23,1 0-5,1 0-6,2 1-12,2 0 23,0 0-5,3-1 5,2 0 28,2-2-28,1-1 0,2-1 0,2 0-17,1-3 17,3 1 5,2-3 12,1-1 6,1-3-1,0 0 0,2-1-16,0-3 0,2-2 10,0-3 7,1-3-1,-1 0 17,0-2-22,-1-1 6,-1-1-1,-1-1-5,-3 0 5,-1 0 6,-3 0 6,-1 1-1,-3 2 18,0 1 5,-1 2 5,-1 0 7,0 3-7,-1 0-10,1 3-35,-1 0-16,0 2-50,1 1-40,1 0 74,0 2 4,0 0 12,0 4-5,0 0-12,0 2 39,0 2 1,0 2 5,0 3 39,1 2-11,1 1 22,0 2 1,0 1 16,1 0-28,1 3-5,0 0-1,1 2-10,-2 1-6,1 2 5,-2-1 12,-1 1-34,0-2 50,-1-2-11,0-1-5,-1-2 27,-2-2-21,-2-2 21,0-3 1,-2-2 6,0-1-12,-2-3-23,-2-2 1,0 0-12,-3-3-16,-1 0-6,-2-3-17,-1 0-33,0-1 22,-1-2-12,1-2-38,2-3-23,0-1-263,-1-3 39,6 3-190,0-2-314,8 5-398,1 2-644,2 2-1730,2 0-3613,1 1 7186,3 0 0,-3 0 0,-2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3T21:40:51.99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1 103 21534,'75'17'801,"-12"-4"-582,-53-13-46,0 0-16,-2 0-50,-1-2-12,0 1-22,1-3-34,-1 0 0,1 0-5,-1-1 5,0 0-6,-1-1-5,-1 0-16,-1 0-12,-1-2 0,-2 1-17,1-1-22,-2 0-51,-1-1 0,-2 1-16,-1 0-6,-2 0 22,-1 2 1,-2 0 16,-1 1-5,0 2 10,-2 0-4,-1 2 27,0 1 22,-1 1 29,0 2 5,0 2 17,1 2 34,0 2-6,0 1 17,1 1 5,0 1-11,1 1 17,2 0-22,0 2-1,3 0 7,2 1 21,2 1-22,1 0-5,1-2-12,2 0-33,2-1 28,2-1-6,2-2-16,2-1-12,2-1-34,1 0-38,2-2-107,0 0-135,2-2-240,1 0-286,-1-2-398,1-1-571,-1 0-616,0-2-448,2 0 101,-1 0-1961,-1 0 4722,-4 0 0,-5-1 0,-5 1 0</inkml:trace>
  <inkml:trace contextRef="#ctx0" brushRef="#br0" timeOffset="416">373 190 21007,'16'66'437,"-2"-12"-308,-12-48 39,1-1 73,-2-2 84,1-2 90,-1 0 10,0-1-72,0 0-123,1-1-118,0-2-79,1-2-16,0-4-11,2-1-1,-2-2-5,1-2-16,-1-2-7,1 1-27,1-3-6,0 1-28,2-2 0,0-1 0,2 0 11,1 1 28,2 1-5,0 1 5,1 3 0,1 0 6,0 2 5,1 1 23,1 2 0,0 1 5,0 1 12,-1 1 5,-1 2 6,-3 1 0,-1 1-6,-3 0-5,0 1-12,-1 1 23,0 2-12,0 3 1,1 1 0,0 4-12,0 1 12,0 2-1,0 0 1,0 2-1,-2 0 12,1 1-6,-1 0 6,-1 1-11,-1 1-12,-1-2-5,-1 1 0,0-1-12,0-1-38,-1-1-34,0-1-73,0-2-101,0-1-106,0-2-175,0-1-262,0-1-140,-1 1-762,0-1-873,0 2-488,0-1-3787,0-1 6862,1-2 0,-1-1 0,1-2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3T21:50:39.83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41 175 13217,'11'4'3763,"-3"-2"-2811,-8-2 2879,0 0-3696,1-18-6,1 13-5,1-13 21,2 17 6,0 1-16,1-1 22,-1 1-51,1 0-33,1 0-12,-2 0-27,2 2-6,-1 0 11,-1 2 6,0 1-23,0 1 29,-2 2 16,-1 0-5,0 2 10,-2 2-21,0 0-12,-4 2-5,-1 1 5,-3 2-17,-2 1 6,-2 0-17,-1 1 1,-1 0 10,1-1-11,0-1 6,2-1-34,1-1 17,1-3 0,3 0-5,0-4 10,3 0-27,1-3 5,1-1 0,1-1 28,0-2-5,2 0 5,1-1 12,3 0-7,2-1 1,1-1 0,2-1 11,2-2-17,-1 0 40,2-1 16,-2 1 11,1-2 12,0 1-12,-1 0 1,0 0-23,-1 1-6,0 1-33,-2 0-17,0 2-6,-2 0-16,-1 1 16,-2 1-11,-1 0 1,-2 0-18,0 0-5,0 0-6,-1 0-33,0 1-46,0 1-88,1 1-113,0 1-146,0 0-201,1 1-359,1 0-671,1 0-1183,1 0-2150,0-1-824,1-1 5859,-1-1 0,-2-1 0,-2-1 0</inkml:trace>
  <inkml:trace contextRef="#ctx0" brushRef="#br0" timeOffset="350">479 0 22923,'-40'59'471,"6"-6"-314,24-28-29,0 2-16,0 2-33,0 1-12,1 0-5,1 0 5,1-1-17,0 0-16,1 0-6,0-1-23,0 0 7,1-1-1,-1-1-22,2-2-29,-1-2-55,1-3-73,2-3-84,-1-4-67,3-2-45,-1-3-56,1-2-130,1-1-262,2-2-554,2-1-1071,0-1-1153,2 0-4453,-1-1 8043,-1-1 0,-2 1 0,-1-1 0</inkml:trace>
  <inkml:trace contextRef="#ctx0" brushRef="#br0" timeOffset="1057">457 547 18028,'26'-38'1244,"-2"5"-903,-16 24-44,2-1-67,1 1-34,0 0-17,1 0-6,1 0-5,0 1-11,-1 0-34,1 1-61,-1 2-17,0 2-34,-3 0 0,0 3-5,-3 0 10,-2 0 40,0 2 28,-2 2 45,-1 4-6,-1 1-16,-3 3-18,-1 2-16,-3 2-28,-3 1-17,1 0-6,0-1-33,-1 0 28,2-2-11,1-1-6,0-2 11,1-1-22,1-2 5,2-1 0,1-1 6,2 0-11,0-2 17,0 0 5,1-1-5,2-1 10,2 0-4,3-1 4,1 0-4,2-1-6,0 2 0,2-2-12,0 2-12,0 0 24,-1 0 0,1 2 11,-2 0 34,1 1-35,-3 1 18,1 2 0,-2-1-6,-1 3 39,-2 0 22,-3 1 29,0 1 11,-2 2 22,-3-1 0,-3 1-5,-5 0 11,-3-1-12,-1 1-22,-2-2 1,-2-1-18,-2-1-22,-2-2-6,0-4-16,-2-1 0,0-3-18,1-1-32,2-2-1,3-2-50,3-1-62,4-2-151,4 2-297,2 0-566,3 0-1142,2 2-1759,0 1-4694,1 1 8710,1 0 0,-1 1 0,1 1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3T21:50:38.78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1 176 17669,'69'-42'1120,"-11"7"-800,-41 28-6,-2-1-57,2 1-49,-2 0-18,-1 2-50,0 1-34,-2 1-33,0 2-22,-2 0-7,1 1-4,-3 1 16,0 2 5,-1 2 23,-1 2 39,0 1 34,-3 1 28,0 1-6,-1 2-11,-2 3-28,0 3-34,-2 2-16,-3 1-12,-2 1-22,-3 1 12,0 0-23,-2 0 6,0 0 5,-1 0-6,0-1 6,1 0-6,0-1-10,2-1-7,0-2-5,2-1-11,1-2 5,2-2-5,0 0-6,2-2-5,1-1-6,2-2 11,0 0 56,0-3 45,2 0 56,3-3 12,2 0-1,3-2-17,2-3-22,3-1-17,1-3-16,2-2-18,0 0-5,1 0 0,-1 1-33,0 0-6,-1 2-17,-2 1-23,0 1 1,-2 2-17,-1 1-12,-2 1-27,-2 0-34,-2 0-34,-1 2-55,-2 0-74,-1 3-100,0 0-151,-2 1-237,1 0-357,-1 1-616,0 1-863,0-1-778,0 0-4112,0-1 7461,0-1 0,0-3 0,0 0 0</inkml:trace>
  <inkml:trace contextRef="#ctx0" brushRef="#br0" timeOffset="433">614 1 22811,'-22'37'639,"4"-3"-460,18-19-28,0 3-33,0 0-6,0 1-6,0 1 1,0 1-7,0 1-10,2-2-17,0 2 22,0-2-22,1 0 5,-1 1 1,0-2-23,1 1 22,-3-2-16,2 0-12,-2-1-22,0-2 0,0 0 0,0-3-17,0 0 6,0-3-17,0-1-6,0-2-5,-1-2 11,0-1-22,0-1-23,1-1-22,-1-1-331,1 0-50,-1-2-257,0-1-415,0-3-639,1-2-1244,0-1-1797,2-1-2246,-1 0 7046,2 2 0,-1 4 0,-1 1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3T21:50:46.92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183 41 17832,'-18'-24'252,"1"7"-135,6 26 12,0 2 11,0 1 0,-1 2 6,0 1-11,0 2-12,1 0-11,-1 0-6,2 1 12,0 1 5,0 0 17,3 0-17,0-1-5,2 0-17,1-1-12,2 0 7,2 0-24,0 1-4,4-1-1,1-1 6,4 0 11,2-2 16,2-1 12,2-2 39,1-2 17,3-3 17,0-2 0,2-2-34,2-4-5,0-3-40,2-3-5,-2-3-28,1-1-17,-3-1 0,0-2-5,-2 1 11,-1 0-1,-3 0 6,-2-1 17,-2 0 6,-3 1 16,-1-2 1,-3 0-6,-2-1 5,-1 0 6,-3 1-6,-3 2-5,-2-1-17,-4 3-33,-1 1-18,-2 0-22,-2 2 1,0 0-18,-2 2 0,0 1-5,0 1-11,0 0-1,0 1-44,3 0-95,2 1-202,3 1-196,1 0-253,4 2-284,2 4-405,2 1-805,1 5-998,3 4-4150,-1 0 7455,3-1 0,-3-6 0,0-4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3T21:50:49.20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174 84 21058,'-5'-42'-11,"0"10"22,-1 39 11,-2 3-5,-2 5-6,-2 0 6,0 5 0,-2-1 0,1 4-1,0 0-4,1 2-7,2-1 18,0 1 10,1 0 23,2-2 11,3 1 1,1-2 4,1 1 1,2-2 22,2-1-22,1-1 6,4-2-1,3-1 23,2-3 34,2-1 22,3-4 11,1-3 0,3-2 22,0-4-16,3-5-6,0-3-34,1-6-44,-1-2-17,-1-3-17,-1 0 22,-4-1-22,-1-1-6,-2-1 1,-3 1 5,-2-2 0,-3 0-6,-3 1 6,-2-1 0,-2 1-11,-4-1 0,-3 2 11,-5 1-28,-2 0-6,-2 2 6,-1 1-28,-2 1-5,-1 4-35,-1 3-49,-1 5-79,0 3-118,-2 7-179,0 5-285,-3 10-376,1 3-717,-1 5-1215,4-1-3495,4-2 6553,4-5 0,7-10 0,4-4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3T21:48:48.61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2321 110 23607,'4'-25'1030,"-1"5"-789,-3 15-34,-1 1-45,1 0-44,0-1-17,0 0-39,0 0-17,1 0-6,1 0-22,1 1 0,0 1-12,0 0-5,0 1-17,0 2 6,-2-1-6,1 1-5,-2 0-34,1 0 45,-1 1 11,1 0 0,-1 2 0,0 0 0,-1 2 0,-1-1 5,0 0 1,-2 1-6,2-1 6,-2 0-1,0 1 1,-1 0-6,0 1 5,0 0-10,0-1-1,1 0 6,0 1-11,1-2 5,2 1-10,0-2-1,1-1 6,0 0-6,0-1-22,0 0-12,3-1-61,-1 0-112,5 0-168,-2 0-320,1 0-497,0-1-959,0 1-1876,-1-1-4772,-2 1 8816,0 2 0,-2-2 0,-1 1 0</inkml:trace>
  <inkml:trace contextRef="#ctx0" brushRef="#br0" timeOffset="540">2300 394 21903,'-16'1'528,"3"1"-366,8 3-16,1 2-12,-2 1-39,1 0-22,0 1-11,-1 0-6,2 0-23,1-2 1,1-1-6,1-2-11,1-1 55,0-1 57,0-1 56,0-1 33,1 0-38,1 0-57,3-2-50,0 0-34,3-4 0,1 0 0,1-1 6,-1-2 11,0 1-6,0-1 12,-2-1 16,0 1 6,-1-1 68,-1 0 10,-1 0 17,-1 2-5,-1 1-45,-2 0-11,0 3-34,0 0-28,-1 3-28,-1 0-28,-4 3-28,1 1 0,-3 4-45,3 2-95,-1 2-197,3 0-363,1 1-733,1 1-2482,0 1-5327,1 0 9270,0-2 0,0-5 0,0-3 0</inkml:trace>
  <inkml:trace contextRef="#ctx0" brushRef="#br0" timeOffset="-3012">351 372 18224,'6'-30'324,"-1"6"-301,-2 24 10,-1 1 40,0 1 28,1 3 29,-2 2 15,0 3-10,0 3 10,-1 1-10,1 3-12,-1 1-22,0 2-23,-1 0-16,0 2-18,-1 1-10,-1 1-6,-1 0-11,-1 2-17,-1 0-6,1-1-16,-2-1-17,1-1-23,-1-2-50,0-1-34,0-3-72,1-3-90,1-3-1384,-1-2 813,4-4-623,-1-2-3085,3-6 4587,2-3 0,-2 1 0,2 1 0</inkml:trace>
  <inkml:trace contextRef="#ctx0" brushRef="#br0" timeOffset="-2594">175 416 9873,'-8'-5'3254,"1"1"-2044,7 4 3646,0 0-4503,39-66 11,-20 44-28,32-50-45,-29 60-50,1-1-45,0 1-51,2 0-27,0 1-28,0 1-23,-1 2-22,-1 1-12,-2 2-10,-1 1-7,-2 2-4,-1 1-12,-1 1-6,-2 0 0,-2 1 1,-1 2 10,-2 3 7,-3 2 16,-2 3 28,-2 0 5,-2 3 12,-3 1 0,-3 1-6,-4 3-11,-2-1 6,-2 3-6,-3 0-17,1 0 1,-3-1-18,1 0 1,-2-1-12,2-2-6,1-2 1,0-3-12,4-2 1,0-3 5,5-2 0,1-2-51,3-2-67,2-1-112,1-1-134,1-2-123,1-1-157,1-3-274,2-1-516,3-1-851,1 0-639,1 0 2076,2 0 0,-5 4 0,1 2 0</inkml:trace>
  <inkml:trace contextRef="#ctx0" brushRef="#br0" timeOffset="-2179">614 394 18560,'24'43'728,"-5"-9"-324,-19-33 626,0-1-851,-2 0-17,1-2-33,-4 0-6,2-3-16,-2-1-29,2-3 6,-1 1-11,1-4-11,2 1-23,-1-2-17,2-1-11,-1 0-5,1-2 0,2 1-6,0 0 0,3-2-12,0 1 12,3 1 12,1 0-7,1 0 12,1 1 5,1 0 6,1 1 12,2 1 10,1 0-11,0 0 12,7-2-35,-7 4-4,4 0-29,-7 4-11,-2 3-39,-1 0-12,0 2-27,-2 1-68,-1 1-106,0 1-196,-2 2-1461,3 6 15,-3 1-979,1 3-897,-4-2-761,0 1 4559,-2-3 0,0-4 0,0-3 0</inkml:trace>
  <inkml:trace contextRef="#ctx0" brushRef="#br0" timeOffset="-1900">986 175 20722,'2'55'308,"0"-8"-263,-5-29-23,1-1-11,1 1 6,0-2-62,1 0-56,0-2-117,0-1-163,0-2-212,1-2-354,-1-3-453,2-1-852,0-1-678,1-3 2930,1 1 0,-2-2 0,1 0 0</inkml:trace>
  <inkml:trace contextRef="#ctx0" brushRef="#br0" timeOffset="-1744">1073 0 15238,'0'5'874,"0"0"-1170,0-5-2981,0 0 0,0 0 0</inkml:trace>
  <inkml:trace contextRef="#ctx0" brushRef="#br0" timeOffset="-1317">1292 110 11105,'5'8'5047,"-1"-2"-3933,-4-6 2023,0 0-3042,-40 13 6,21-6-1,-31 11 164,18 0-236,15-9-17,-8 7-17,20-11 1,2 0 5,1 0 16,1 0 12,1 1 0,2 0 17,2-1 6,2 0 5,3 0 0,3 0 5,2-1-16,3 0-11,3 0-6,2 0-12,1 0-10,1 1 0,0 2-1,-2 0 1,-2 1-1,-2 2-5,-4 1-11,-1 1 6,-4-2 21,-1 2 12,-4-2 34,-1 1 44,-2-1 18,-3-1 32,-2-1-4,-3 1-12,-3-2-28,-3 1 0,-1-2-22,-2 0-6,-1-1-11,-2-1-17,0-1-17,0-1-5,1 0-18,1-1-10,2-1-23,4 0-100,2 0-203,3 0-179,2 0-218,3 0-1489,0 0 251,5 1-952,1 0-2521,4 1 2460,0-1 2968,-1-1 0,-2 0 0,-4 0 0</inkml:trace>
  <inkml:trace contextRef="#ctx0" brushRef="#br0" timeOffset="-683">1555 154 21220,'-7'77'303,"0"-11"-242,3-48-16,0 0-17,1-3-6,1-1 1,0-3-18,0-3 18,1-2 22,1-2 55,0-2 130,0-1 465,0-1-622,0-3-45,1-1-17,1-3 6,1-3-17,1-1-6,1-1 6,0-2-5,2 1-6,1-2-6,1 0 0,1-1-5,1-1 5,2 2 6,-1-2 5,1 1-5,2 0 11,-2 2-6,-1 1 1,0 1 21,-2 2-32,-1 3 4,-2 0-27,-2 3-17,-2 2 0,-1 0 6,-1 2 22,-1 0 56,1 4 22,-1 0 12,1 4-1,0 1 18,0 2-12,-1 1 0,2 0 0,-2 1-16,2-1-1,1-1-5,-1-1 11,1 0-11,0-2-6,1-1-5,-2-1-12,1-2 45,0 0 56,-1-3 51,0 1 11,0-2-34,1 0-50,0-3-51,3-1-16,1-4-23,2-1-5,2-2-18,1-2 24,3-1-18,0-1 0,3 0 6,-1-1-28,2-1 23,0 2 5,0 0-6,-1 2-5,-2 2-6,-2 2-5,-3 4-12,-2 1 23,-3 3 0,-2 0 11,-3 1 39,1 1 28,-2 3 28,0 3-5,0 4-17,-2 2-40,0 1 23,-2 10-33,0-6-6,0 7-17,1-9 0,0 0-23,1 0-10,0-1-79,1-2-96,1-1-156,-1-2-218,1-1-331,0-1-504,0 0-1087,0-1-1204,-1 0-4626,0-2 8334,-1 0 0,1-3 0,1-1 0</inkml:trace>
  <inkml:trace contextRef="#ctx0" brushRef="#br0" timeOffset="3538">898 1905 21870,'-12'-43'701,"0"10"-511,3 38-11,-1 2-33,1 1-12,0-1-33,1 3-11,0-1-23,1 2 17,0-1 0,0 2 11,0-1-5,0 1-6,1-1 0,1 1-28,1-2 33,1 1-16,1-1 0,2-1 5,0 1-11,2-1 12,1-1-1,2 1 17,1-1-33,1 0 0,0 0-12,1-2 0,2 0-5,-1 0-22,1-2-1,1-1-39,-1 1 28,1-3-16,0 0-18,0-1-16,-1 0-28,1 0-45,-1 0-67,1-1-68,-2 1-223,0-1-236,-1 1-364,0-1-599,-2 1-1204,0 1-1126,-2 2-3798,-2 0 7797,-1 1 0,0-2 0,-1-1 0</inkml:trace>
  <inkml:trace contextRef="#ctx0" brushRef="#br0" timeOffset="3933">1270 1445 23131,'30'3'302,"-6"-2"-252,-16-2-33,0 0-22,1-1-40,1 1-101,1 0-106,0 0-117,1 1-130,0 0-174,1 0-256,-2 0-521,2 0-937,-1 2-867,-1-1-3607,-1 2 6861,-2 0 0,-4-2 0,-1 1 0</inkml:trace>
  <inkml:trace contextRef="#ctx0" brushRef="#br0" timeOffset="4140">1270 1686 16689,'9'3'3439,"-2"-1"-2481,-7-2 1798,0 0-2851,65-15-113,-44 12-156,50-10-156,-61 16-170,-1 2-172,0 0-348,-2 0-560,0-1-1003,-1 1-459,-1-1-3147,-1 0 6379,-1 0 0,-2-2 0,-1-1 0</inkml:trace>
  <inkml:trace contextRef="#ctx0" brushRef="#br0" timeOffset="2022">219 1424 20615,'17'-11'297,"-3"4"-140,-12 13 28,0 1 28,-1 4 11,0 0-12,0 3-21,-1 1-34,0 2-11,0 1 0,0 1-18,0 1-4,0 1-12,0 2-17,0 0 6,-1 2-17,0 0-12,-2 2-4,0 1-35,-1 0 1,1 2-12,0-2-11,0-1 1,1-2-12,0-3 0,1-3-12,0-4-10,1-3-34,0-5-34,0-2-27,1-2-68,0-1-101,3-2-195,0 0-326,2-1-515,0-1-891,1-2-1097,-1-1-3249,-1 1 6559,-2 0 0,-1 2 0,-1 2 0</inkml:trace>
  <inkml:trace contextRef="#ctx0" brushRef="#br0" timeOffset="2483">0 2102 22419,'33'8'454,"-4"-3"-308,-17-6 16,2-4 0,2 2 12,1-3-17,2 0-12,2 1-16,0-2-6,2-1 1,1 0-35,2 0-22,1-1-5,1-1 0,1 1-18,-1-1-4,-1 1-12,-3 1-45,-1 0 34,-4 2-6,-2 0-6,-2 1-5,-3 2-16,-2 0-7,-2 2 1,-2 1-1,-2 0-21,0 0-35,-1 0-50,-1 0-55,1 0-102,-2 1-140,1 1-167,0 0-248,-1 1-402,0 1-695,-1-1-1339,0 0-3775,0 0 7052,0-1 0,0 0 0,0-2 0</inkml:trace>
  <inkml:trace contextRef="#ctx0" brushRef="#br0" timeOffset="2950">44 1424 21814,'32'-56'751,"-6"11"-527,-16 43 22,0 1 6,0 0-5,1 1-29,0 0-16,3 0-34,1 0-17,2 0-33,2-1-40,4 0-16,1-3-34,4 0 16,0 0-27,-1 0-22,1 0-18,-2 1-83,-1 0-51,-1 2-123,-2 0-179,-1 1-224,-2 0-293,-1 1-412,-3 2-797,0 1-1293,-4 3-4257,-2 0 7735,-2-1 0,-4-3 0,-1-1 0</inkml:trace>
  <inkml:trace contextRef="#ctx0" brushRef="#br0" timeOffset="101334">2212 810 24396,'-18'-1'398,"2"0"-275,7 0 0,0 1-16,-1 0-29,0 0-5,-1 0-6,1 0-22,-1 0 17,1 0-17,0 1 0,0 1 5,-1 0 0,-1 2 1,-1-1 10,0 2 7,-2 0-7,1 0 6,-2 0 6,1 1-6,-2 0-16,1 0 5,-1 0-6,1-1-11,2 1 6,2-1-6,1-1-5,1 0 5,1-2 6,1 0-23,1-1 18,1 0-12,0 0-6,1 0 23,0-1-12,1 0 1,-1 0 0,1 0-1,0 0 6,1 0 12,0 0-1,0 0 6,0 0-5,1 0-18,0 0 18,1 0-12,-1 0 0,1-1-5,0 1-12,1 0 51,-1 0-79,0 0-5,0 2 5,0 1 1,1 2 5,-1 3 5,0 1 1,1 2-12,0 1 18,0 2-12,0 2 11,0-1 6,0 4-17,0 0 11,0 3-6,0 0-5,1 3 12,0 3-18,-1 1 12,1 2-6,-1 2 0,2 0 0,-2 1-6,2 1 0,1 1 6,-1-1 12,1 0-1,0-1 17,1 0-28,-1 0 11,1-2 11,-1 1 1,1 0 16,0 0-11,1 3-11,-1 0 0,0 3 16,-2-1-5,2 1 6,-3-1 5,1-1-5,-2-1 10,0 1 12,0 1-22,0 2-6,-1 2-17,-1 0-243,-1 1 238,-1-1-6,2 0-6,-1-3 12,1-1 5,-1-2 17,2-1-11,-1-2-1,0 1 12,0-1-44,1 0 55,0 0-17,0 1 227,1-1-238,-2-1 1,2 0-7,0-3 18,0 0 5,0-4-23,0 0-10,0-1-7,0 1 12,0-2 17,0 2-6,0-2 1,0 2-24,0-2 29,0 1 0,0-1 5,0-1 1,0-1-6,0 1-1,0-2 1,0 0 28,0-1-51,0-1 12,0-2 5,0 0-5,0-2 22,0 0 0,1 0-28,0 0 11,2-2 0,-1 0 0,1 0 23,-1-1-6,2 1-28,-1-1 11,0 0-22,0 0 0,0 0 11,-1 0 0,0 0 0,-1 1-11,1 0 27,-2 0-10,0 0-6,0 0 17,0 0-6,0 2 6,0 0-6,1 1 0,0-1-22,0 0-11,1 0 27,-1 1-10,0-1-7,2 5-4,-1-5-12,1 3 22,-2-6 6,0-1 17,1 0 5,-1-2-5,1-1 0,-1-1-12,1-2 7,-2-1-24,1-1 12,0-1 12,-1 0-18,0 1 12,1-1-18,-1 3-16,1-1 6,0 1 22,0 0 17,0 1-6,1 0 6,0 1-6,0-1-5,0-1 5,0-1 11,-1-1-27,0-1 5,-1 0-40,1-1 35,0 0-18,0 0 35,-1 0-12,1 1 5,-1-1 12,1 0-11,1 0-6,1 0 22,0 0-22,2 0 17,1-2 5,1 1-5,2-2-10,1 1-7,1-2-7,3-2-15,2-1 22,3-1 5,0-2-10,4 0-12,-1 0 22,2 0-10,0 1 5,0 3 22,-2 0-61,-1 3-45,-2 1-78,-3 1-85,-2 3-134,-2 0-201,-3 5-392,-2 3-1211,-2 5-6149,-3 1 8334,-2 0 0,0-7 0,0-3 0</inkml:trace>
  <inkml:trace contextRef="#ctx0" brushRef="#br0" timeOffset="104132">2453 986 21299,'19'-15'442,"-3"3"-330,-7 9-11,-1 0-17,2-1-17,-2 2-16,2 0-17,-2 1-6,1 1-23,-1 0 7,-1 0-7,0 0 6,-1 0 40,-1 3 10,0 2 51,-2 2 12,-2 2 10,0 1 0,-3 3-10,-1 0-18,-4 2-22,-3 2-17,-2 0-11,-2 1 6,-1 2-1,-2 0-5,2 1 6,-2-1-12,2-1 1,1-1 5,0-2 0,3-1 0,0-2-11,3-1-12,2-3 1,2-1-12,1-3-11,3-2 12,-1-1 27,1-2 57,0 1 33,2-1 16,2 1-16,2-1-33,3-1-29,2-1-5,3-2-6,0-1-11,2 0 11,2-2-16,0 1-1,1-1 1,1-1-29,0 1 0,0 0-16,-2 1-6,0-1 11,-3 2-16,-1-1-1,-2 2-16,-3 1-18,-1 2-49,-3 0-57,-1 1-139,-1 0-163,-1 0-208,0 0-251,-1 2-382,0 0-704,-1 3-1306,0 1-3366,-1 0 6665,0-1 0,0-2 0,0-2 0</inkml:trace>
  <inkml:trace contextRef="#ctx0" brushRef="#br0" timeOffset="104583">3000 723 24133,'-11'47'577,"0"-4"-398,0-16-39,0 1-17,0 1-16,-1 0-46,1 1 35,-2-1-18,0 1-10,0 0 10,-2 1-33,1 0 11,0 1-11,-1-1 11,1 0-28,0 0-6,2-1 6,0-1-39,0-2 5,2-3-16,1-5 11,2-2 5,1-4 12,2-4-18,2-2-4,2-3-1,0-2-11,0-1 0,0-1-23,0 2-27,2-2-56,0 1-46,2-1-95,1 1-139,1-1-236,1 0-402,1 0-881,1 0-2122,0 0-4834,0 0 8889,-2 0 0,-4 0 0,-2 0 0</inkml:trace>
  <inkml:trace contextRef="#ctx0" brushRef="#br0" timeOffset="105417">3022 1183 21539,'33'-37'560,"-5"6"-408,-19 26-28,-1-1 4,2 2-4,-1-2-12,1 2-12,0-1-10,1 0-6,-1 1 6,0 0-1,0 2 6,-1 1 1,0-1-7,-1 2-16,-1 0-17,0 0-11,-2 0-6,0 2 28,0 3 23,-2 0 27,-1 4 1,-1 1-12,-1 2-10,-1 2-18,-2 2-11,-3 1-5,-2 1-17,-2 1-6,-1 0-6,-1-1-5,0 0 6,1-2-23,-1-2 0,3-2-11,1-1-5,2-3-1,2-3-11,1-1-11,3-2 17,-1-1 17,1-1 11,1 0 11,3 0-28,2 0 5,3-1-5,2-1 0,1-2 11,2 0-11,0 0-5,1 1-1,-2 1 6,1 1 0,-3 1 0,1 0 11,-2 3-11,-1 2 17,0 2 17,-2 2-23,0 2 6,-1 2 28,-1 0 16,0 3 29,-3 0 22,0 3-34,-2 2 12,0 0-6,-4 1 40,-1 0-24,-4-1 1,-2-3-6,-2 0-44,-2-2 33,-1-1-23,-3 0 7,-2-3-18,-1-1-5,-2-2-6,1-3-11,-1-2 17,0-2-40,2-2 1,1-1-17,2-3-12,2-2-10,4-2-68,3 0-78,2 0-174,3 0-224,2 0-437,2 2-789,0 0-2158,2 2-5146,1 1 9107,0 1 0,-1 2 0,1 0 0</inkml:trace>
  <inkml:trace contextRef="#ctx0" brushRef="#br0" timeOffset="121550">2694 3088 20470,'-15'-40'50,"-1"12"-16,1 46 22,-1 1 11,-1 0 17,2 1 0,0 1 6,0-1-1,1 1 1,1 1-12,1 0-5,1 1 11,3 0 6,2 1 5,2 0 0,3 1-17,2-2-27,4 1 5,2-2-23,4-1 7,2-1-18,1-4 12,2-2 10,1-3 35,1-4 45,1-3-1,2-3 0,2-2-11,1-5-22,1-4-17,0-4-1,-1-4-10,-1-2-12,-1-2 18,-3-1 4,-2-1 7,-4 0 22,-3-1 5,-4 0-11,-2-1 0,-5 1 6,-4 0-17,-3 0-11,-5 2-17,-4 1-11,-2-1-17,-3 4 11,-2 0 0,-1 4-16,-1 1 5,1 3-12,1 2-10,1 4-23,2 2-28,2 3-78,3 4-112,0 2-185,3 5-246,2 3-377,3 2-502,4 1-853,2 0-1158,2-1-4442,3-3 7998,0-1 0,0-7 0,-1-2 0</inkml:trace>
  <inkml:trace contextRef="#ctx0" brushRef="#br0" timeOffset="122222">2650 2146 21259,'-20'-80'40,"1"19"-35,12 65 6,-3 4 12,0 1-1,-2 5 6,0 0-5,0 2 10,1 0 6,0 2-16,1 0 16,2 1-11,1 2 6,2 1-1,1 1-16,1 2 0,1 1 0,1 2 11,0-1-12,3 1 1,3-2-6,2-1-16,4-2 22,3-1 16,3-4 12,2-3 17,3-3 22,2-4 11,2-4 23,1-3 5,1-5 1,1-4 4,0-6-16,0-3-16,0-4-24,-4-3-10,0-2 11,-4 0 0,-4-2 33,-2-1 12,-5 0 436,-17-42-492,-2 36-18,-24-37-38,10 55 5,-10-2-22,8 12-17,-1 3-17,-1 2-28,0 5-72,1 3-74,1 4-94,1 2-135,3 2-129,3-2-264,4 1-357,5-3-600,5-1-1053,2 1-3748,4-2 6599,2-2 0,-2-2 0,1-2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3T21:50:42.39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19 2580 21343,'16'-18'745,"-1"2"-531,-6 11-18,1-1-17,0 1 11,0 0-16,0 0 5,0 2-16,1-1-23,0 1-17,1 1-34,-1 1-16,2 0-22,-1 1-7,0 2-16,0 1-5,-3 4 10,-1 0 12,-2 4 17,-3 1-1,-1 4 1,-1 2-17,-4 3-17,-2 1 11,-5 1-11,-1 3-11,-2 0 5,-1 2-11,1-1 1,-1-1-7,1 0-22,0-2 17,1-1-11,2-1 6,0-2 27,0-1-28,0 0 6,0 1 6,1-2 22,0 0 0,1 0 11,0-2 12,1 1-18,0-2 18,3 1-12,0-3-11,2-1 11,0-2-39,2-2 17,0 0 16,0-3 7,0-2 16,0-1 5,2 0 1,1-2 27,1 1 7,2-1-12,1-1-6,2-2-44,2-2 33,2-2-11,0 0 17,2-1 11,1-1-17,0 0 17,1 0-16,-1 0-12,1 0-12,1 1-32,0 0-7,0 1 6,-1 0 12,-1 3-18,-2 0 1,-1 2-23,-2 2 0,-2-1-5,-2 1 5,-1 0-39,-2 0-33,-1 0-29,-1 0-50,-1 0 6,1 1-125,-1 0-88,1 2-140,0-1-168,1 2-258,0-1-544,2 1-1119,-1-1-1356,2 0-4475,-1 0 8435,-1-1 0,-2-2 0,-1 1 0</inkml:trace>
  <inkml:trace contextRef="#ctx0" brushRef="#br0" timeOffset="452">588 2492 24883,'-4'36'432,"0"-4"-337,4-13 12,-1 0-12,1-1-11,0 1 0,0 0-34,0 0 46,1 2-18,1 0 6,0 1-6,3 0-10,-1 1 4,1 1-16,0-1 0,0 0-16,0-1-18,0 1 6,1-1-11,-2 2 5,1 0-5,-2 1-17,-1 1-6,0-2 29,1-2-23,-1-5 17,0-4-6,1-4-17,-2-4 6,1-1-5,-1-2 10,0-1-33,0 0-269,-1-1 29,0-2-152,0-1-264,-1-1-375,-1-2-823,-1 2-2179,0-1-5041,-1 2 9102,1 1 0,1 0 0,2 2 0</inkml:trace>
  <inkml:trace contextRef="#ctx0" brushRef="#br0" timeOffset="1235">873 2382 21422,'19'1'291,"-2"0"-246,-8-4 0,0 0-1,1 0 7,1-1 10,1 1-21,0 0 10,1 0 0,-1 0-4,0 1 10,-1 0 0,-1 1 0,-2 0-11,-1 1-12,-1 0 12,-2 0 11,-3 2 17,1 1 22,-2 4-5,-2 1-17,-1 3-12,-2 1-16,-3 2-11,0-1 5,-1 1-6,1 0 7,0-2-1,1 0-6,0 0 1,2-1-6,0 1 0,1-1-17,0 0 6,0 0-11,0-1-6,2 0 5,-2-1 1,3-1-6,-1-2 0,2-1 28,0-1 0,0-1 22,0-1 29,0-1 27,2 0 34,3-1 11,0 0-16,4 0-29,1-2-28,2-1-10,2-3-18,1 0 0,0-1-5,1 0-11,1 1-17,-1-1 5,1 1-11,-1 0-11,0 1 0,-2-1-22,-2 1-23,-2 2-33,-2 1-46,-2 1-49,-2 0-29,-1 1-16,-2 0-68,0 1-162,-1 2-308,-2 1-460,-1 3-721,-3 1-1099,0 1-2224,0 0 320,1-1 4940,1-1 0,1-4 0,2-2 0</inkml:trace>
  <inkml:trace contextRef="#ctx0" brushRef="#br0" timeOffset="1612">1332 2251 23842,'21'43'565,"-6"-4"-408,-20-15-6,-1 0-5,-1 2-28,0 0 10,-1 0-10,-2 1-40,0 2 18,-2-1-29,-1 2-11,1 0 0,-1-1-11,1-1 6,0-1-18,1-2-5,1-1-17,1-3-22,1-2 6,2-2-18,0-2-83,2-2-57,1-3-89,1-3-79,1-2-49,0-3-147,1-1-1921,0-1-912,0-2-4678,0 0 8038,0-2 0,0 2 0,0 1 0</inkml:trace>
  <inkml:trace contextRef="#ctx0" brushRef="#br0" timeOffset="2494">1464 2755 19994,'7'-16'913,"0"3"-633,-3 8-28,1 0-45,2-1-22,-1 0-40,3-1-16,-1-2-11,3 1 6,1 0 32,0 0 18,2 0 0,0 0-29,3 0-27,-1 2-12,1 0-16,0 1-12,-1 1-16,-1 2-40,0 0-16,-3 2 5,0 0-5,-2 0-1,-2 3 6,-2 2 1,-2 1 16,-1 2 5,-1 1 1,-2 2-6,-2 1-17,-3 2 6,-5 1-23,-1 2 1,-3 1-23,-1-1-12,-2 1 1,-1-2 17,0 0 11,1-2-23,0-1 12,3-2-1,0-1-5,3-2 11,2-3-16,3-1-29,1-2 6,4 0 28,0-1 23,1 0 27,4 0-22,1-1 0,3 0 0,3 0-6,1-1 6,2 0 0,0 1 0,1-1 0,0 1 17,0 0-6,-1 1 6,1 1-22,-3 2 16,1 3-11,-2 0 5,-1 3 23,-3 0-22,-1 2 16,-3 1 12,-2 0 39,-3 1 28,-2 0 22,-3-2 17,-4 0-17,-2-1-5,-1 0-18,-3-2-27,-2 0-11,-1-1-23,-2-1-5,0-3 5,-2 0-11,1-3-17,-1 0 0,2-1-28,1-1-5,4-2-124,1 0-111,4-3-219,3 0-359,2 0-515,3-1-1389,1 0-3472,2-1-449,1 1 6660,0 1 0,0 2 0,0 2 0</inkml:trace>
  <inkml:trace contextRef="#ctx0" brushRef="#br0" timeOffset="5378">1048 259 19042,'-76'-32'112,"10"10"-6,42 38 62,0-1 23,1 2 5,0 0-11,1 2-45,1 1-45,1 1-34,2 1-21,2 1-29,1 1 28,2-1-28,3 0 0,3 0 17,1 0-28,2-1 45,2 0 0,2-1 11,0-1 22,3-2-22,3 0 17,2-3 17,4 0-1,1-2 29,2-1 16,2-2 6,1-3 34,4-2-6,1-3-11,4-1-6,0-2-33,2-3-6,0-1-11,0-5-11,-3 0-29,-2-3 1,-2 1-1,-2-3-10,-1 0 33,-3-1-28,0-3 11,-3-1 23,-2-2 10,-2 0 18,-3-1 5,-3 0-16,-2 0-12,-4 0-11,-2 1-17,-4-1-17,-3 1-38,-3 0 16,-2 3-17,-1 0 0,-1 3 23,0 2-46,-1 2 1,0 3-28,0 2-56,0 4-96,2 2-128,1 2-168,2 3-208,3 3-280,2 3-396,3 2-657,2 3-1047,2 1-3776,1-1 6851,1 0 0,0-8 0,0-2 0</inkml:trace>
  <inkml:trace contextRef="#ctx0" brushRef="#br0" timeOffset="6044">588 1375 18840,'-59'15'208,"11"1"-12,38 2 11,1 2 6,0 2-12,1-1-50,0 2-16,1-1-18,1 0 1,2 0-17,2-1 33,2 0-22,2-3 11,3 1 34,3-3 11,4-1 90,1-3 10,3-2 7,4-3-45,2-3-28,3-2-34,3-2 0,1-4-28,3-3-34,-1-4-22,2-4-45,-3-1 17,0-3 6,-3-2-6,-1-2 22,-2-3-16,-2-1 5,-4-3 0,-1-1 23,-5-1-17,-4-1 0,-4 1-12,-3 0-22,-6 1-11,-3 3-16,-6 1-12,-5 3-23,-3 3 23,-4 3-28,-3 4-17,-2 5-44,-2 4-96,0 4-101,-1 4-178,2 5-203,1 5-353,2 5-576,4 2-1042,3 1-1770,4 1-2347,4-2 6755,4-3 0,5-9 0,3-3 0</inkml:trace>
  <inkml:trace contextRef="#ctx0" brushRef="#br0" timeOffset="10078">1201 61 17932,'25'-19'768,"-5"3"-583,-16 14-28,0 0 5,0 1 34,-1 0 51,1 0 33,-1 1 0,1-2-11,2 2-46,2-2-21,1 1-28,4-1-57,1 0-16,4-1-17,1 2-11,1-1 22,3 0 28,0 1-5,1 1 16,0 0 1,1 0-11,0 0-7,-1 1-16,1 1-6,-2 2-11,2 0-11,-2 1-17,1 0-17,-1 2-5,2-2-12,-1 2 1,0 0 10,0 1-10,-1 0 5,-3 0 11,0 0 17,-2 0 11,-1 0 11,-2 0-5,0-1-11,-2 0 22,-1 0-39,0 0 50,-2 0-6,0 1-5,-3-1 6,1 0-17,-2 0-12,0 0 12,0 1 0,-1 0 0,2 2-6,-2 1 0,1 0 34,0 0-23,-2 0 6,1 1 12,-2 0-18,0 3 28,-2-1-5,1 2-6,-2 1-50,0 2 45,-1 0-17,0 3 5,-2 0 23,0 2-33,-1 3-1,0 2-6,0 2-5,0 1-11,1 1-6,0 2-5,0 1-6,1 0 0,0 3-11,0 1 11,0 1-23,-1 1 18,2 1-12,-1 0 0,2 1 6,0-3-6,0 1 34,1-2-6,2-1 23,3 0-17,-1-1 5,2-1-5,0-1-12,1-2 18,1 0-12,0-1 0,0-1 6,0 1-6,0-1-5,0 0-6,0 0 0,-2 0-6,1 1 6,-1 2 0,-2 1 0,0 4-5,-2 0-7,-2 3-247,0 1 242,-1 1 6,0 1-12,0 1 7,-1 2 4,1 0-10,-1 0 11,1-1-12,0 1-5,0-1 0,2-2 12,0-3-1,1-4 6,0-5-12,1-5 1,-1-3 5,0-3 11,1-2-10,-1-3 242,1-1-243,-1-2-17,1-1 40,-1-1-29,1 0 1,-1 1 0,0 0-18,-1 2 35,0-1-12,1 2 0,-1 1-5,0 0-12,-1 0 17,1 1 12,-1 1-46,0 0 12,1 1-22,-1 1 10,1 0 57,-1 0-40,1 1-5,0 1-11,0-1-12,0 0 51,1-3-12,-2-1 7,1-2-46,-1-2 34,0-1 17,-1-1-23,0 0 40,0-3-45,0-1-1,-2 0 12,2-2 0,-2-2 0,1-1-11,-1-1 0,2-1 5,0-1 1,0 1 16,0-1 0,0 0-33,0 1 22,0-1 0,0-1 168,0 1-135,-2-1-27,0 1-6,-4-2-6,-1 0 12,-5 0-6,-3 1 0,-7 0 11,-5 2-28,-6 0 17,-5 4 6,-4-1-296,-3 2 301,-1-1-16,0 0 5,1 0 5,3-1 7,5 0-52,5-1-55,6 0-73,6 1-151,5-2-157,5 0-219,6-1-286,6-1-1865,8 0-5421,3-1 8267,4 0 0,-7 0 0,-4 0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3T21:50:53.60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95 131 21259,'3'-73'129,"-1"16"-90,-3 57 253,1 0-108,0 3 36,0 3-8,0 8-55,0 2-34,-1 4-44,1 4-18,-1 2-16,1 2 0,0 3-23,1 1-10,0 1 4,1 1-10,-1-1 0,1 1-1,0 0 12,-1 0-17,-1 0 0,0-1 6,-1 0-57,-2-2 40,-1-1-17,-3-2-6,0-2 23,-1 0-34,0-2 12,-1-3-6,0-2 11,1-2-17,0-2-6,0-3-5,2-2-16,0-2-1,2-3-22,0-1-57,1-1-95,1-1-61,1-1-6038,0-1 3468,1-1-3625,1-1 6503,-1 0 0,1 0 0,0 2 0</inkml:trace>
  <inkml:trace contextRef="#ctx0" brushRef="#br0" timeOffset="400">270 240 15009,'5'9'3198,"-1"-2"-2750,-4-7 1014,0 0-1283,-70 57-16,45-35-260,-15 12 0,2-2 243,24-17 61,2-2-95,1-1-34,3-3-33,3-3-23,1-1-10,3-1 288,0-2-222,1 0 56,1-1 62,1 0 12,1-1 21,4 0-43,1 0-57,2 0-34,1 0-28,2 0-28,1 0-11,0 1-11,0 2 0,0 2 0,0 1-1,0 2 7,-2 1-12,0 1 0,-1 2 0,1 0-11,0 1 6,-1 0 0,1 1-6,0-2-12,-2 2-10,0-3 0,-3 1-12,0-2-22,-2-1-50,-1-2-62,-1 0-102,-1-2-172,1-1-298,-1-2-553,1 1-1009,-1-1-1261,2 0-4379,-1 0 7942,0-1 0,-2 0 0,0 0 0</inkml:trace>
  <inkml:trace contextRef="#ctx0" brushRef="#br0" timeOffset="1017">708 437 22823,'-53'-35'72,"5"9"-38,30 32 0,-2 3 16,0 1-11,0 2-11,2 0 6,2 2-17,2 0-12,3 1 6,2-1-16,2 0-1,3 0 12,1 0-1,2-1-5,1 0 0,2-1-5,2-1-6,3-2 22,2-1 11,1-2 1,1-1 10,1-2 6,2-2-5,-1-1 5,1-3 17,-1-1-17,0-5-11,-1 1 23,-2-3-29,0-1 23,-3 0-6,0-1-5,-2 0-6,0-1 5,-3 1 7,0-1 4,-1 2 18,-1 0 11,0 2 11,0 3-6,0 0 6,0 3-61,0 1-40,-1 2-6,1 0-27,-1 1 61,1 3 23,0 2-12,-1 5 29,1 4-7,0 2 18,0 2 5,0 2-16,0 2 16,0 1-22,1 2 27,2 2-16,2 0-5,1 3 10,1 0-16,-1 1 0,-1-1-6,0 0 0,-3-1-11,0 0 45,-2-2 11,-3 0 0,-3-2 11,-4-3-21,-2-2-1,-3-3-12,0-3 1,-3-1-17,-2-5-17,0-1-6,-3-2-22,1-3 0,-1-1-34,0-2-38,-1-1-35,3-2-39,1-3-61,3 0-107,4-3-167,3 1-287,4-2-340,3 1-691,2 0-1382,3 2-4291,1 1 7472,2 1 0,-1 4 0,-3 0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3T21:50:55.17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-12346 414 22795,'-33'-37'201,"2"8"-94,18 41 16,-2-1 28,0 3-17,-1-1-10,0 2-12,2 1-28,0 0 11,1 2-6,3 0 12,0 1-17,2-1-5,1-1-12,2 0-22,2-1-6,0 0-22,2-1-1,1-1-4,0-1 10,3-2 0,1-2 1,4-2-6,2-2 11,1-1 5,3-2-16,1-1-11,2-1-79,1 0-78,0 0-135,-1-2-212,1-1-270,-1-1-358,-1 1-671,1 0-1010,-2 0-906,-2 1-3972,-1 0 7685,-4 2 0,-3 0 0,-3 0 0</inkml:trace>
  <inkml:trace contextRef="#ctx0" brushRef="#br0" timeOffset="644">-12148 480 14320,'5'4'1356,"-1"-1"-572,-4-3 4183,0 0-4759,-13 74-1054,7-44 1008,-9 59-15,12-64 212,1-2-253,-1-1-33,3-4-22,-1-3-12,1-2-11,0-3 772,0-2-761,0-2 39,0-2 90,0-2 12,0-1-7,0-1-61,0-2-73,0-2-27,0-4-12,1-4-12,-1-2-4,2-3-12,-1-1-34,1-2-5,0-2-51,0 0-16,2-2-1,1-1-21,0 1 27,2 1 17,0 2 17,0 2 33,2 2 17,-2 4 17,1 1 0,-2 4 5,0 2-16,0 3 11,-1 1 28,-1 2 45,-1 2 23,-1 2 21,1 4 1,-2 2 5,1 2-11,0 1 0,0 1-17,1 0-16,0 0-1,0 1-11,0-2-5,0 0-12,0-1-11,-1-2-5,1-2 0,0-1 10,-1-2 1,0-2 28,1-2 11,-1 0 6,1-1-1,-1-2-22,2-1-11,0-3-22,1-3 5,2-1 0,0-2-5,0-1-6,2 0 0,-2 2 0,1 0 6,-2 1 10,0 1-10,0 1-12,-1 3-5,-1 2 11,-3 1 34,1 2 27,-2 0 35,1 2-1,-1 2 0,0 4-17,1 2-16,-1 2-17,2 2-6,2 2-17,0 1 6,2-1 0,1 0-22,0-1 5,2 1-11,0-2 0,-1 0 0,1-2-33,-1-1-40,-1-1-67,-1-3-90,-1 0-111,-1-3-124,-3 0-169,1-1-223,-2 0-363,1-2-2057,-1 0 0,0-1 0</inkml:trace>
  <inkml:trace contextRef="#ctx0" brushRef="#br0" timeOffset="1186">-11820 108 24592,'42'-41'134,"-1"-1"1,28-23-85,-53 65-16,-3 4-6,-1 0-6,-3 5 40,-1 1 11,-2 2 0,-2 2 16,-2 4-33,-2 1 12,-4 5-29,-2 2-5,-7 2-29,-2 1 18,-1 1-12,-1 0-11,1-3 11,1-2-22,3-2 11,1-5-6,4-2 12,1-4-6,3-3 6,2-3 16,0-2 34,3-2 17,2-1 28,6-4 22,6-4-28,6-5 62,7-3-6,4-2-11,3-2 39,2 0-67,-1 1 11,0 1-5,-2 0-23,-1 1-11,-4 3-33,-1 1-35,-4 3-10,-4 3 5,-4 3-11,-3 1 0,-3 2-56,-1 1 6,-2 1-34,0 2-45,-1 0-45,0 1-117,1 0-123,0 0-191,0 0-426,0 1-890,-1 2-2639,-1 0-4782,-2 2 9342,-3-2 0,1-4 0,-2-1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3T22:02:08.94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1248 1292 14667,'97'-15'-185,"-16"2"-168,-66 11-313,0 1-426,0 0-617,-1 1-195,1 0 1904,-1 0 0,-6 0 0,-1 0 0</inkml:trace>
  <inkml:trace contextRef="#ctx0" brushRef="#br0" timeOffset="233">1401 1468 13015,'9'2'1820,"-2"0"-1456,-7-2 2745,0 0-3003,73-13-84,-45 8-89,58-10-190,-66 13-315,0 0-497,-1 2-802,-2 0-695,-1 1-3729,3 3 6295,-7 0 0,-1 0 0,-8-3 0</inkml:trace>
  <inkml:trace contextRef="#ctx0" brushRef="#br0" timeOffset="-2101">372 854 19372,'3'32'124,"-2"-4"-96,0-18 28,0 1-12,1 0 12,-1 1 0,0 1-16,1 0 10,-1 1 12,1-1-6,-1 1 0,1-1 5,-1 0 102,1 10-113,0-9 90,0 18-118,-1-20 23,0 16-28,0-18 39,-1 12-34,0-14-22,0 5 0,0-7 0,0 1-11,0 0 0,0 0-23,0 1-22,0-1-44,-1 0-91,0 0-134,0 1-179,-1 0-264,2 0-352,-2 2-431,1-2-561,0 1-313,0 0-197,0 0-385,0-1 3007,0-1 0,1-3 0,0-2 0</inkml:trace>
  <inkml:trace contextRef="#ctx0" brushRef="#br0" timeOffset="-1501">88 1511 16124,'88'-22'722,"-13"5"-593,-56 17 89,0 0 96,0 0 72,0 0 62,-1 0-50,0 0 241,6 0-409,-6 0 240,14-2-229,-3 0-230,-4-1-39,4-2-11,-21 3-717,10-3-12,-12 4-9063,11-3 9038,-11 3 1,3-1 0,-8 2 0</inkml:trace>
  <inkml:trace contextRef="#ctx0" brushRef="#br0" timeOffset="-1122">0 964 15149,'54'-19'728,"0"0"0,37-12-459,-65 24-95,-1 0-79,0 1 0,0 1-33,0 0-12,1 2-50,0 1-118,-2 0-111,0 0-180,-2 1-246,-1 1-387,-1 0-515,-3 0-577,0 0-6,-3 0-1187,-3 0 3327,-2 1 0,-5 0 0,-2 0 0</inkml:trace>
  <inkml:trace contextRef="#ctx0" brushRef="#br0" timeOffset="-617">723 1314 18964,'23'23'789,"-4"-2"-554,-15-8-22,-1 1-34,1 0-22,-1 1-23,1-1-22,0 2 107,4 10-85,1 9-117,-1-7 28,0 5-34,-5-25-28,-1 5-67,-1-10-856,1 1 167,-1-4-5181,3 1 3153,-2 0 2801,1 0 0,-2 0 0,0-1 0</inkml:trace>
  <inkml:trace contextRef="#ctx0" brushRef="#br0" timeOffset="-305">766 1599 10982,'-5'-9'5881,"1"2"-5444,4 7 811,0 0-1152,52-31-29,-30 23-11,42-23-6,-45 30 13,-1 1 15,-2 2-5,-1 0 201,8 13-218,-12-6 174,9 16-40,-16-15 409,0 11-280,-8-11 740,-22 21-824,9-18 236,-33 21-370,29-24 45,-17 6-107,22-10-67,-16 5-45,18-6-958,-12 2 107,19-5-2851,-1 0 610,6-2-2179,2 1 4453,0-1 1,0 1 0</inkml:trace>
  <inkml:trace contextRef="#ctx0" brushRef="#br0" timeOffset="9620.27">701 438 18828,'2'-27'1300,"-1"4"-913,-2 19-57,0 1-56,0 0-33,0 0-45,-1 1-45,1 0-44,-1 1-34,0 1-57,0-1-27,-1 1-22,0 0-12,-1 1 11,-1 1 6,-1 2 28,-1 1-17,-1 2 17,-1 2 12,0 0-12,0 1 5,1-1 1,-1 1-12,1 0 1,1-1 16,1 1-17,1-1 1,2 1-1,-1-2-11,2 2 12,1-1 5,-1 0-6,2-1 0,-1-1 12,1 0 0,2-2 22,0 0 16,2 0 7,1-2 5,1-1-17,1 0 6,0-1-17,2 0-17,1-1-39,-1 0-56,1 0-45,-1 0-78,1-1-73,0 0-190,1-2-292,0 1-515,0 0-896,1 1-779,-2-1-392,2 2-1232,-3-2 4576,-1 2 0,-4 0 0,-2 0 0</inkml:trace>
  <inkml:trace contextRef="#ctx0" brushRef="#br0" timeOffset="10159.27">832 395 9212,'-5'-2'2946,"0"1"-2436,5 1 1898,0 0-2212,1 28 33,2-19-4,1 23-1,1-27-6,1 2-27,0-4-1,0 2 1,1-3-18,-1 1-38,0-2 5,0 0-28,0-1-12,0 0-21,1 0-34,-2-3-34,1 0-34,0-3 7,1 0-7,0-1-5,0 0 17,0-1 0,0 1 11,0-1 22,-1 1 12,-1 1 22,0-1 50,-2 2 79,-1 0 73,0 2 50,-1 1-28,-1 1-39,1 0-157,-2 5 101,0 0 56,-1 5 22,-2-1 28,0 4-28,-1 1 1,-1 1-24,1 2-33,-1 2-27,0 0-57,0 1-34,1 0-33,-1 0-16,2 0-18,0-1-16,0-1-1,2-1-10,-1-2-1,2-1-5,0 0-12,0-3-33,1-2-28,0-1-56,0 0-78,0-3-107,0 0-151,0-2-179,0-1-258,0 0-387,0 1-643,2 0-460,0-1-145,2 0-2079,-1-1 4627,2 0 0,-4 0 0,0 0 0</inkml:trace>
  <inkml:trace contextRef="#ctx0" brushRef="#br0" timeOffset="10578.27">1095 0 22123,'10'34'504,"-1"-3"-314,-7-14 12,0 1-34,1 1-28,0 1-17,0 0-45,1 1 6,-1 0-22,0 0-17,1-1-6,-1 0-17,-1-1 1,1-2-12,-2 0-6,2-2-5,-1-1-5,0-2-23,0-3-28,2-1-28,-1-3-95,1-1-118,0-1-157,0-1-219,0 1-357,0-2-611,-1 1-1266,0-1-3332,0-1 6239,-1 0 0,-2 0 0,1 0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3T22:02:22.515"/>
    </inkml:context>
    <inkml:brush xml:id="br0">
      <inkml:brushProperty name="width" value="0.04286" units="cm"/>
      <inkml:brushProperty name="height" value="0.04286" units="cm"/>
      <inkml:brushProperty name="color" value="#E71224"/>
    </inkml:brush>
    <inkml:brush xml:id="br1">
      <inkml:brushProperty name="width" value="0.05714" units="cm"/>
      <inkml:brushProperty name="height" value="0.05714" units="cm"/>
      <inkml:brushProperty name="color" value="#E71224"/>
    </inkml:brush>
    <inkml:brush xml:id="br2">
      <inkml:brushProperty name="width" value="0.04286" units="cm"/>
      <inkml:brushProperty name="height" value="0.04286" units="cm"/>
      <inkml:brushProperty name="color" value="#00A0D7"/>
    </inkml:brush>
    <inkml:brush xml:id="br3">
      <inkml:brushProperty name="width" value="0.05714" units="cm"/>
      <inkml:brushProperty name="height" value="0.05714" units="cm"/>
      <inkml:brushProperty name="color" value="#00A0D7"/>
    </inkml:brush>
  </inkml:definitions>
  <inkml:trace contextRef="#ctx0" brushRef="#br0">1241 987 22179,'12'-26'168,"1"3"-118,-4 20 6,1 0-17,1 0 0,0 1-16,1 1-12,-1 1 0,2 0-5,-2 0-23,16 9 11,-12-2 12,17 19 0,-22-11 78,3 26-28,-10-19 117,-7 33-111,-2-28 33,-10 26-45,5-27 57,-13 27-96,14-30 45,-6 19-34,13-32 113,1 2-46,2-9 404,4-1-258,-1-2 398,15-2-510,-5-1 68,29-12-169,-20 5 1,19-8-29,-23 10-442,14-4 140,-19 7-1389,11 0 733,-19 6-5213,2 8-225,-5-2 6402,-2 6 0,0-9 0,0-2 0</inkml:trace>
  <inkml:trace contextRef="#ctx0" brushRef="#br0" timeOffset="-2750">300 768 17249,'-15'-6'678,"2"1"-521,8 5-34,-1-1-34,1 1-33,-2 0-16,-1 0-1,1 0 22,-2 1 23,0-1 56,0 2 35,0-1 38,0-1 16,1 0-10,0 0-18,-1 0-22,2 0-22,-1 0-6,1 0-11,1 0-5,-1 0-18,2 0-22,0 0-22,2 0-17,-1 0-17,1 0-16,1 0-18,0 0-21,1 0-175,1 0 169,-1 0 16,1 1 34,-2 1-5,2 1-1,-2 2 0,1 1 1,-1 1-1,2 0 6,-2 1 6,2 1-17,-1 1 5,0 1 0,0 0-10,1 1 16,0 0 44,0 11-44,0-6 56,0 24-50,0-21 61,1 32-72,0-27 61,1 35-62,-1-34 51,2 34-34,-1-35 107,1 31-107,-3-32 56,2 33-61,-1-31 100,1 40-89,-1-34-6,0 18 7,-1-21-13,0 0 23,0 0 17,-2 2 0,1 0 22,-2 1-22,-1 0-17,1 1 17,-1 0-1,-1 1 24,0 1 4,0 1-10,0 2-17,-2 2 0,1 0-12,0 1-10,0-1-1,1-3 6,-1-1-6,1-1 1,0-3-6,2-1-6,1-3-6,-1 0 7,1-1 10,0 0-16,0-1-12,1 0-5,-1-2 0,1 11-1,0-9 12,-1 23-5,1-18 10,-1 40-16,1-32 17,-1 54-34,2-52 0,0 46 11,0-52 11,3 29-16,-2-41 39,4 22-23,-4-28 90,2 19-89,-1-21 33,0 20-28,-1-20 56,1 30-56,-2-25 33,2 26-38,-2-26 27,2 23-44,-1-21 72,5 29-67,-4-32 0,5 17 6,-6-25 22,3 11-44,-3-12 38,2 12-38,-2-13 44,3 10-11,-2-10-28,4 16 11,-5-13 23,5 19-29,-4-18 12,6 14-11,-6-19-17,2 4 44,-2-9-5,-1 3-17,0-2 1,0 11 4,-1-6 18,0 11-34,0-10 0,0 10 11,0-12 6,0 12-17,0-12 22,0 11-33,0-9 56,1 12-34,0-10 0,1 5-5,-1-10 5,1-2 23,-1 0-23,1 0 0,-1 0-22,0-1 17,0 1 22,1 6-40,1-3 40,2 12-16,-2-13-12,1 6 39,-2-10 11,1 0-11,-1-2 404,8-1-325,-5 0 67,13 0-124,-7 0 12,16-4-45,-12 2-134,23-4-12,-24 4-257,14 1 55,-20 1-2715,8 8 705,-10-1 2330,4 13 0,-8-13 0,-2 3 0</inkml:trace>
  <inkml:trace contextRef="#ctx0" brushRef="#br0" timeOffset="-1915">431 987 18067,'7'-17'-95,"-2"3"-118,-5 14-50,0 0 363,0 2 29,0 0 28,0 4 28,0-1 28,0 1-29,0 2 7,0 1-18,0 0 86,0 6-158,0-2 201,0 15-207,0-11 135,0 24-180,0-22 45,0 29-67,-1-26 0,1 26-28,0-29-56,0 13-16,0-23-393,0 4 202,1-10-953,-1-1 482,0-1 734,0-4 0,0 2 0,0-2 0</inkml:trace>
  <inkml:trace contextRef="#ctx0" brushRef="#br0" timeOffset="-1400">606 944 9419,'3'10'4139,"-1"-1"-3416,-2-9 924,0 0-1485,-14 8-11,9-3-22,-10 6-23,11-4-33,1 1-22,-1 0-29,1 1-16,1-1-12,1 1 12,0-2-1,1 0 6,0-1 68,3 2 341,14 6-331,-4-4-16,11 4-28,-9-9 5,0 1-5,1 0 0,0 1 78,6 5-11,-6-2 34,5 4 5,-8-4-33,0 2-34,-2 0-17,-1 1 11,-2 0 34,-2-1 23,-1 1 453,-2 11-324,-2-9 27,-2 7 6,-1-12-23,-3-1 6,-1 0-17,-2-2-28,-1 0-33,-1-2-40,-1-1-33,-2 1-45,0-3-17,-2 1-28,1-2-27,-2 0-35,2-1-27,0 0-73,0 0-90,2-2-151,1 1-157,1-2-162,3 2-3333,-5-5 1411,7 3 2605,-4-5 0,7 6 0,0-3 0</inkml:trace>
  <inkml:trace contextRef="#ctx0" brushRef="#br0" timeOffset="-1084">562 987 21629,'40'-57'101,"-4"9"-90,-14 39 6,2 0-17,2 0-11,0 0-29,0 1-60,-1 2-96,-2 0-168,-2 3-196,-1 1-263,-3 1-455,-1 2-766,-2 2 2044,2 10 0,-8-7 0,1 5 0</inkml:trace>
  <inkml:trace contextRef="#ctx0" brushRef="#br0" timeOffset="-550">1022 1425 18257,'-1'26'45,"-1"-5"45,2-19 1400,0-2-1148,1 0-135,0-2-157,1-1-27,0-2 5,2-2-12,0-3 24,1 1 21,0-2 174,0-5 426,-2-3-555,-1 6-212,-2 0-17,-1 12-34,-2 5 112,0 0-431,-3 13 23,4-7-3031,-1 15 1176,4-14 2308,4 8 0,-2-13 0,2 0 0</inkml:trace>
  <inkml:trace contextRef="#ctx0" brushRef="#br0" timeOffset="2550">431 2060 21808,'-11'-47'-56,"3"10"-50,8 37 16,-1 1 45,0 2 34,-1 4 11,-2 2 17,0 3-11,0 2 27,-3 10-22,3-3 29,1 29-18,2-23 56,11 32-55,-3-35 313,31 19 303,14-35-510,-3 3 140,33-30-197,-47 6 175,44-20-146,-47 18 380,21-20-290,-39 19 257,1-24-342,-17 19 56,-16-28-134,1 28 0,-12-13-22,10 19-12,-2 2-22,1 1-44,-2 4-35,1 1-55,0 3-1440,-21 8 677,21 0-2670,-17 13 212,31-5 3383,1 7 0,5-11 0,1 0 0</inkml:trace>
  <inkml:trace contextRef="#ctx0" brushRef="#br0" timeOffset="7434">562 3221 20588,'-1'-52'-336,"-1"10"257,1 44 46,-2 1 66,-1 3 29,-1 2-1,-3 2 35,0 2-1,-2 2 129,-7 21-101,1 9-118,1 0 74,5 27-68,8-43 95,9 28 1,0-42 638,21 6-453,-11-16 150,22-8-308,-17-4 331,40-29-330,-33 15 385,35-32-335,-45 31 235,6-27-330,-20 26 11,-10-18-85,-4 22-55,-30-21 6,17 24-219,-34-18 16,35 27-1494,-20-2 777,27 14-4905,-11 21 2536,18-5 3322,-5 18 0,11-25 0,0 0 0</inkml:trace>
  <inkml:trace contextRef="#ctx0" brushRef="#br0" timeOffset="850">2358 1031 19126,'-18'24'297,"2"-1"-163,8-9 23,1 2 0,0 0 0,0 1-23,2 0 0,0-2-16,1 1 16,1-2-22,2-1 0,0 0 6,4-3 16,2 1 23,4-1 0,2-1 168,11 0 191,26-6-427,-13-2 141,35-18-185,-46 4 111,29-24-83,-35 18 157,8-30-157,-22 26 95,-17-28-140,1 29 5,-31-19-33,21 25-33,-29-9-46,30 17-783,-20 0 256,27 10-3695,-11 13 1276,18-3 3025,-3 14 0,9-18 0,0 3 0</inkml:trace>
  <inkml:trace contextRef="#ctx0" brushRef="#br0" timeOffset="3252">1832 1951 18588,'12'44'908,"-3"-6"-617,-9-29-22,1 1-17,0 0-23,0 1-16,1 1 0,-2 0-23,2 2 0,-2 0-22,0 1 84,0 8-145,0-7 168,0 20-208,0-20 56,-2 20-95,1-24 12,-3 13-40,3-17-56,1 3-28,0-9-617,0 1 225,0-2-1994,0 2 1086,0-1 1384,6 1 0,-5-2 0,5 0 0</inkml:trace>
  <inkml:trace contextRef="#ctx0" brushRef="#br0" timeOffset="3750">2073 1929 9901,'7'6'5449,"-1"-1"-4575,-6-5 1669,0 0-2369,-6 8-28,2-2-23,-5 8 0,2-4-16,2 1-12,0-2-6,2-1-16,1 0 6,2-1 16,0 1 17,0-2 297,16 8-325,-6-6 184,27 9-184,-19-11 28,23 9-101,-22-7 29,17 11-12,-22-9 179,9 16-45,-16-14 533,0 17-465,-6-17 347,-9 13-454,2-14-22,-5 3-17,3-7-17,0-1-11,0-1-22,-2 0-23,0 0-39,-2-1-17,1 0-481,-14 2 100,8-2-196,-10 1-196,10-3-296,-1 0-505,-1 1-705,-1 0-494,-1 1-1254,1 1 857,2 0 3215,3-1 0,8-2 0,2 0 0</inkml:trace>
  <inkml:trace contextRef="#ctx0" brushRef="#br0" timeOffset="4099">2007 1995 22285,'50'-31'134,"0"0"1,35-21-113,-61 44-50,0 1-50,-1 1-68,0 1-90,-2 2-133,-1 2-236,-1 0-2112,7 1-263,-8 1 2980,11 7 0,-20-5 0,3 4 0</inkml:trace>
  <inkml:trace contextRef="#ctx0" brushRef="#br0" timeOffset="4533">2555 2257 20632,'60'-39'286,"-11"9"-208,-49 29 281,0 1-191,-1 3 28,-2 1-17,-2 2-34,0 1-32,0 0-6,-1 3-35,0-1-10,1 1 0,1 0-23,0-1-11,2 0 39,1 1 140,2-1-117,1-3 100,5-3-184,-3-3-432,2-3-359,-5 1-9046,1 0 8254,-2 1 1,0 1 0,0 0 0</inkml:trace>
  <inkml:trace contextRef="#ctx0" brushRef="#br0" timeOffset="5067">2686 1951 21881,'51'-33'336,"-1"0"1,34-20-242,-64 46-28,-2 1-28,0 1-5,-1 2-12,-2 1 6,-1 2-5,-2 0 78,6 5 111,-4 7-111,-1 2 185,-7 20-213,-9-15 111,-16 38-161,8-32 72,-18 30-56,20-37 62,-7 13-34,10-20 140,-6 12-184,8-14 33,-2 9-34,5-15 247,5 3-95,0-5 262,18-3-362,-7-2 10,31-12-79,-23 6-55,32-16-46,-31 15-352,19-6-28,-26 12-7124,7 5-830,-17 3 8430,2 4 0,-9-3 0,0-1 0</inkml:trace>
  <inkml:trace contextRef="#ctx0" brushRef="#br0" timeOffset="8167">2248 3177 21954,'32'-81'477,"-7"15"-421,-32 64-12,0 1-21,-1 1-6,-2 1 16,-1 3-10,-1 2 61,-17 21-34,-5 21-33,3-6 28,-1 28-34,24-43 84,2 28-39,10-34 252,20 19-162,-7-27 246,40 4-280,-27-14 67,35-7-90,-33-2 203,44-26-225,-42 14 6,24-17-17,-37 17 11,-3-3 17,-3 2-6,-3-3 118,-4-9-117,-4 6 61,-20-25-135,2 26-44,-41-18 0,22 31-325,-51-1 106,45 15-1349,-42 15 598,50-4-5925,-20 19 1552,37-19 5382,-1 7 0,13-16 0,2-1 0</inkml:trace>
  <inkml:trace contextRef="#ctx0" brushRef="#br0" timeOffset="12333">5577 1885 22683,'-6'-50'1047,"3"10"-829,1 37-67,2 1-55,-1 1-74,1 1-16,3 0 16,1 0 6,4 0 0,1 0 0,4 0-6,1-1-22,4 0 62,30-7-45,-19 3 5,44-11-16,-45 8-29,37-9-5,-39 9-240,25-4 72,-34 8-644,8 0 548,-19 3-660,2 3 464,-7-1-2525,4 4 896,-3-1 2117,2 8 0,-3-8 0,0 4 0</inkml:trace>
  <inkml:trace contextRef="#ctx0" brushRef="#br0" timeOffset="12750">5774 1644 14678,'-5'-1'4302,"1"0"-3742,4 1 1389,0 0-1719,-1-7-51,5 7-56,-1-2-39,6 8-22,1 3-17,-1 1 34,2 8 161,2 22-189,-5-11 5,1 31-79,-9-37-537,0 28 39,0-30-3137,-2 23 723,1-27 2935,-1 17 0,1-24 0,0 4 0</inkml:trace>
  <inkml:trace contextRef="#ctx0" brushRef="#br0" timeOffset="1651">3475 965 21982,'-11'36'258,"1"-5"-185,2-18-28,1 1 0,2-1-17,0 1 0,2-1 0,2 0-17,0-1 84,11 16-33,-3-11 358,24 14-213,-14-23 330,37 0-430,-26-10 61,46-15-129,-40 5 157,41-23-101,-46 17 258,23-27-241,-36 23 90,-1-42-214,-20 37-77,-35-34 66,10 40-38,-38-10 16,32 22-392,-32 0 90,35 10-1899,-28 15 739,42-3 1507,-7 23 0,21-26 0,3 8 0</inkml:trace>
  <inkml:trace contextRef="#ctx0" brushRef="#br0" timeOffset="6517">3781 1907 18767,'-14'-61'1776,"2"11"-1317,12 44-67,-1 0-23,1 1-49,-1 1-62,-1 0-73,0 2-73,1 0-67,-2 1-51,0 1-22,-1 1 0,-2 2 11,-1 5 28,-6 9-5,-9 22-12,6-10-5,-4 28 17,16-36 11,2 26-12,5-27 85,13 15-40,-3-23 169,25 3-147,-17-13 57,34-13-84,-29 1 190,32-25-123,-36 17 224,13-32-241,-28 26 118,-10-30-174,-6 30 23,-30-21-62,15 28-162,-33-8-57,30 20-1747,-33 18 353,35 2 1613,-30 40 0,40-36 0,-10 15 0</inkml:trace>
  <inkml:trace contextRef="#ctx0" brushRef="#br0" timeOffset="9050">3409 2980 20671,'76'-53'314,"-13"11"-264,-49 38-16,-2 0-23,1 2 0,-1 1 1,-2 1 4,1 0-4,2 1 363,1 11-168,-3-3 455,-3 18-500,-7-12 168,-2 22-240,-1-18 140,-4 22-169,1-21 124,-9 24-129,6-24 67,-12 22-89,12-25 39,-9 13-57,12-19-10,-1 9-6,5-12 45,0 7-28,1-10 128,1 2-5,-1-5 510,4-1-432,-1-1 169,6-1-331,-3-2 17,15-7-56,-8 2 5,21-12-16,-16 11-23,20-9 6,-22 12-45,13-5 28,-18 8-163,7-1 73,-12 3-565,5 0 313,-8 0-1153,4 1 850,-6 0-2385,7 0 986,-5 0 2072,7 0 0,-7 0 0,2 0 0</inkml:trace>
  <inkml:trace contextRef="#ctx0" brushRef="#br0" timeOffset="9501">4044 2870 15782,'-40'58'302,"8"-10"-61,35-42 34,2 0-7,3-1-44,3 0-67,3-2-39,2 1 201,19-1 308,4 2-380,1 0 409,4 6-444,-27-3 416,11 18-460,-19-11 223,3 22-273,-9-18 358,0 17-230,-3-21 337,-12 13-504,2-17-164,-46 16 1,25-19-129,-38 6 34,41-12-2806,-24-2 801,30-2 2184,-14-3 0,28 2 0,0-1 0</inkml:trace>
  <inkml:trace contextRef="#ctx0" brushRef="#br0" timeOffset="9784">4000 2936 14824,'-8'-9'2621,"2"2"-2122,6 7 4083,0 0-4381,66-45-61,-36 28-633,53-33 532,-53 39-11,1 1-621,40-9 10,-32 9-1900,34-7-295,-52 14 2778,4 1 0,-18 2 0,-1 0 0</inkml:trace>
  <inkml:trace contextRef="#ctx0" brushRef="#br0" timeOffset="11517">4175 615 22604,'12'-44'191,"1"8"-147,-4 31 1,2 0-17,1 0 6,1 0 5,1 1 101,28-4-106,-16 5 38,34-5-44,-31 4 6,12 0-12,-12 0-5,1 1 0,-2 0 0,-2-1-17,-1 1 28,7-2-17,-9 1 23,19-3-23,-23 4 17,19 0-28,-25 2 28,12 3-34,-16 1 29,6 3-23,-8-1 134,6 12-56,-7-6 169,8 21-169,-8-15 213,8 31-207,-8-23 174,6 45-185,-6-35 33,7 55-72,-7-47 44,-1 6 1,0 2-18,-2-3 23,-1 9 0,0 1-56,-2 0 9,0 9 0,-2 2-9,0-4 11,0 9 0,-1-1-11,1-10 84,0-1 0,2-2 17,2-15 257,2 38-296,-1-53 67,3 35-118,-2-37 50,3 33-66,-4-34 83,4 37-67,-5-34 12,1 43-40,-3-39 6,1 51-12,1-46 12,5 44 0,-2-48 67,9 30-62,-6-41 23,7 23-28,-8-29 17,6 19-29,-9-21 62,6 16-44,-6-18 33,2 22-45,-4-17 17,1 28-17,-2-23-33,-1 31 22,0-31 45,1 25-34,0-29-6,1 18-5,-1-22-11,1 16 6,-2-19-12,0 18 22,0-17 51,-1 18-44,-1-19 21,-3 16-27,2-19-23,-2 12 11,3-14-16,-2 11 16,2-11 34,-3 15-16,3-12-7,-4 17-10,4-16-12,-4 12 6,5-16 11,-2 5 5,2-9 23,0 1-28,0-3 0,1 2-5,0-1-18,0 2 23,0-3 0,0 1 0,0-3-5,0 1 10,0 0-27,0 1 22,0 0-23,0 1 23,0-1 0,0 0 6,0-2 207,0 1-135,-2-1-11,1 0-5,-3 0-28,-3 1-1,-3 0 1,-3 2-17,-5 1-1,-3 0-21,-3 1-12,-1 0 23,-2 0-18,-22 5 1,20-5-230,-26 9 23,36-9-1171,-15 13 532,22-7-6649,-11 20-1573,16-16 9079,-3 6 0,8-16 0,1-2 0</inkml:trace>
  <inkml:trace contextRef="#ctx0" brushRef="#br0" timeOffset="19367">6299 1250 18190,'19'-25'1384,"-2"4"-953,-10 17-39,1-1-50,1 1-62,2-2-62,2 1-44,1-1 268,22-4-380,-17 5 22,24-2-62,-28 7-11,19 1-22,-20 2 11,14 5-6,-20-2 34,6 16 12,-9-9 156,-3 40-173,-6-25 27,-16 53-39,7-45 57,-21 46-46,19-46 34,-17 40-34,20-46 85,-9 27-90,14-37 16,-2 13-22,7-25 101,1 3-5,2-10 447,4 1-352,-1-2 223,13 0-341,-6-2 79,15-3-102,-10 1 197,22-6-180,-19 4 202,34-8-240,-32 8-12,25-5-51,-30 8-341,9-1 90,-16 3-1238,1 7 525,-7 0-8844,-5 17 8214,0-12 1,-2 6 0,2-13 0</inkml:trace>
  <inkml:trace contextRef="#ctx0" brushRef="#br0" timeOffset="40984">9781 1053 22912,'38'-21'599,"-3"4"-503,-19 9-57,2 0-39,0 1-34,0 0-55,0 1-79,-1 1-124,1 2-3712,15 1 912,-16 3 3092,12 8 0,-24-5 0,-1 5 0</inkml:trace>
  <inkml:trace contextRef="#ctx0" brushRef="#br0" timeOffset="42367">10503 1031 20481,'25'-48'806,"-4"9"-570,-19 31 27,1 1 6,-2 0 0,1-1-39,-1 2-23,0 0 123,-1-3-44,-6-2-292,2 3-55,-14-2 44,8 9-28,-21 1 40,15 3-7,-25 11 7,22-3-51,-24 19 50,24-13-27,-12 16 21,20-17-49,-4 23 44,10-23 6,4 18 11,5-24 56,21 9-6,-11-13 45,28 0-67,-25-11 79,24-13-68,-25 4 79,13-12-46,-18 13 298,2-12-264,-9 15 18,0-4-186,-4 13-380,0 0 425,-1 3 28,0 5 0,-1 0 28,0 11-5,0-4 162,-3 35-151,3-20 134,-6 52-112,5-43 51,-4 38-107,3-37 90,-2 42-56,4-40 78,-2 58-112,4-61 34,2 40-6,0-57 510,1 8-207,0-24 392,3-10-678,-2-3-17,14-28-45,-6 11-156,15-34 22,-15 32-908,11-21 382,-14 32-4565,10-8 1248,-12 19 3983,4-1 0,-8 6 0,-1 0 0</inkml:trace>
  <inkml:trace contextRef="#ctx0" brushRef="#br0" timeOffset="43541">10963 965 21315,'-1'-27'1284,"-1"4"-976,1 18-73,-1 1-56,0 0-33,-1-1-46,-1 2-44,-1-1-56,-1 1-56,-14 2 40,7 1-7,-18 6 18,15 0-51,-19 15 44,18-10 1,-10 10 0,18-10 5,1 0 1,1 0-6,2 0 5,2 0 6,1 0-11,1 1-17,4 9 5,1-8 12,2 6 6,0-11-18,0-1 40,1-1 17,0-2 27,0 1 23,1-4 17,0 0 140,12-4-196,-6-2-17,10-5 5,-10 0-5,1-2 6,-1 0 5,0-2 6,-2 1-6,0 0 17,-2 1 151,3-8-151,-6 9-22,2-5-6,-6 10-23,-1 3-27,-1 1-40,-1 2-195,0 0 212,0 2 34,0 1 11,0 4 0,0 0 39,-1 15-22,0-6 72,-4 33-66,2-21 27,-5 51-39,5-38 6,-3 8 0,1 2-11,-1-5 8,-1 5 0,0-2-9,1-10-5,-3 18 6,6-37-17,2-6 11,0-4 5,1-3 18,0-3 5,0-1 39,0-2 56,1-1 73,0 0 50,2 0-5,1 0-44,0-2-57,3-1-45,1-4-33,2-2-12,1-1-22,1-2-17,0-1 12,1-1-12,1-1-11,-1 0-6,1 0 1,-1 0-57,7-7-61,-9 9-998,6-7 253,-13 15-4856,1-2 2139,-5 7-4643,1 1 8228,-1 2 0,1-1 0,-1-1 0</inkml:trace>
  <inkml:trace contextRef="#ctx0" brushRef="#br0" timeOffset="44050">11248 506 24363,'27'-61'532,"-5"13"-432,-22 48-228,0 0 72,0 2 5,0 2 57,-2 3-1,1 4-5,0 3 12,-1 3-7,0 2-10,0 10 10,1-7 23,-1 25-22,2-23 16,-1 23-55,1-21 10,0-2-464,0-7 246,0-14-369,0 0-3081,0-3 274,1-2-4414,0 1 7831,1-2 0,-2 2 0,0-1 0</inkml:trace>
  <inkml:trace contextRef="#ctx0" brushRef="#br0" timeOffset="44417">11007 462 10405,'-5'-5'5668,"2"1"-4128,3 4 3832,0 0-5221,21-26 6,-8 16-11,18-19 10,-13 22-4,3 1-7,1 0-27,2-1-23,0 2 6,27-5-96,-20 5 1,52-2-73,-52 6-275,32 0 29,-41 1-1671,12 2 652,-20 0-8499,7 13 8678,-17-8 1,1 5 0,-5-10 0</inkml:trace>
  <inkml:trace contextRef="#ctx0" brushRef="#br0" timeOffset="44934">11445 155 21758,'30'4'179,"-3"2"-95,-13 4 23,0 2 16,2 1-11,1 2 17,0 2 134,17 23-207,-12-10 56,26 47-67,-29-36 70,1 20 0,-1 2-54,-7-6 59,2 15 1,-1 0-37,-6-17 56,0 4 0,-2-2-28,-3-11 336,-6 38-291,-2-54 145,-17 25-262,11-35-108,-16 15-72,18-22-1148,-7 12 465,13-15-5937,-1 14-1480,5-14 8240,0 6 0,0-12 0,0-2 0</inkml:trace>
  <inkml:trace contextRef="#ctx0" brushRef="#br0" timeOffset="39867">9211 812 22845,'21'-37'-73,"-4"10"96,-16 33 16,-1 3-6,1 4 7,-1 4-12,0 3-17,0 3 6,-2 31-23,2-23-28,-1 41 6,3-45-268,6 28 32,-2-31-1719,8 23 533,-8-28-8381,6 18 8998,-8-24 0,0 2 0,-3-12 0</inkml:trace>
  <inkml:trace contextRef="#ctx0" brushRef="#br0" timeOffset="40197">9058 1447 19490,'55'-39'952,"-9"6"-611,-32 26-21,-1-1-46,2 1-44,-1 0-62,1 0-51,0 2-27,1-2 11,16-2-79,-11 3-145,33-10-12,-32 10-1069,26-9 449,-33 11-3811,10-5 1878,-18 7-224,1-1-1071,-7 3 3983,0 0 0,-1 0 0</inkml:trace>
  <inkml:trace contextRef="#ctx0" brushRef="#br0" timeOffset="40550">9080 812 19507,'42'-32'478,"1"0"1,30-22-249,-44 42-57,0-1-55,1 2-79,0 0-61,-2 3-124,-2 1-162,-2 3-5377,18 6 3041,-21 2 2644,14 15 0,-30-12 0,0 6 0</inkml:trace>
  <inkml:trace contextRef="#ctx0" brushRef="#br0" timeOffset="23867">7504 571 15417,'17'-53'2123,"-3"9"-1585,-11 37-28,-1 2-50,0 1-96,-1 0-112,0 3-118,-1 0-33,0 1 16,-1 3 51,-1 2 17,-2 4-11,-1 3-29,-3 2-22,1 1 1,-1 1-18,0 0 12,1 1-1,-1 1-5,1 2-17,-2 0-11,2 0 163,-9 24-163,6-15 123,-13 44-139,12-38 156,-12 43-157,13-44 84,-10 46-111,11-44 83,-6 48-84,9-48 151,-2 49-100,5-48 162,-4 53-190,6-48 134,-2 55-124,4-55 130,6 47-135,-1-54 107,15 38-118,-10-43 134,19 32-128,-14-37 212,26 28-167,-23-32 105,28 20-161,-28-29-1,21 8-44,-24-15-101,15 1-62,-20-4-1148,7 0 308,-14-2 997,1 3 0,-5-3 0,0 2 0</inkml:trace>
  <inkml:trace contextRef="#ctx0" brushRef="#br0" timeOffset="37767">8007 1250 19025,'9'-29'482,"-2"5"-421,-9 21-10,-1 1-18,-1 0-16,0 1 0,-1-1-11,-2 1-1,0 1 29,-17 1-23,10 1 34,-26 10-34,22-4 6,-24 19-28,24-13 16,-15 19-5,21-18-33,-5 15 5,13-18-45,1 10 67,5-14 141,6 5-51,-1-8 184,14-1-189,-9-4 50,24-11-113,-18 4-38,29-21 22,-27 15 39,22-15 0,-27 16 208,9-6-124,-18 12 168,1 0-263,-6 5-241,-1 0 236,0 5 105,-2 5-72,1 1 23,-4 12-40,2-6-22,-5 41-17,5-25 0,-6 57 11,6-50 6,-4 56-12,5-51 18,-1 48-18,3-55 51,6 31-11,-3-45 123,7 13-78,-6-25 403,3 1-257,-5-10 576,3-1-588,-2-1 151,7-6-280,-3 2 118,15-15-157,-10 9 61,18-18-100,-17 14-39,13-15-45,-16 16-482,6-8 202,-12 13-2661,1-2-185,-5 8 3193,-2 0 0,1 2 0,-1 0 0</inkml:trace>
  <inkml:trace contextRef="#ctx0" brushRef="#br0" timeOffset="38234">8314 725 21999,'-13'-20'-112,"3"6"151,10 18 6,0 4 11,0 1-17,0 3 12,0 2-6,0 2 11,0 11 17,0 23-68,0-15 18,2 27-29,-1-42-140,-1 17 34,2-26-689,-1 7 258,1-14-3053,0 0 1338,0-3 2258,2-3 0,-3 2 0,2-2 0</inkml:trace>
  <inkml:trace contextRef="#ctx0" brushRef="#br0" timeOffset="38484">8051 768 12757,'-8'-6'3075,"1"1"-2565,7 5 2896,0 0-2970,65-47-1115,-35 28 920,51-38-95,-49 42 169,0 1-326,1 1-471,11 1-4979,20 8 2711,-19 3 2750,10 9 0,-44-3 0,-1 0 0</inkml:trace>
  <inkml:trace contextRef="#ctx0" brushRef="#br0" timeOffset="39333">8708 1294 21915,'14'-72'415,"-3"14"-309,-11 53-11,-1 0-22,0 2-17,-2 0-22,-1 0-6,1 2-23,-1-1 7,0 0-29,-4 1 22,1 0-16,-12 0-73,4 5 51,-4 0-35,-3 13 57,11-5-28,-16 22 39,15-16 0,-12 23 0,16-23 0,-4 20-11,10-22-90,8 17 107,-1-20 44,12 5 6,-8-15 112,14-2-140,-10-4 45,28-16-68,-23 8-10,19-16 27,-25 17 45,5-7-44,-10 10-219,1-1 106,-7 7 29,0 1 83,-1 3 56,-1 21-66,0-7 16,-4 39-17,2-27 62,-3 53-51,3-41 0,-1 50-16,1-43 16,0 3 1,-1 0 5,1 0 0,0 2 0,1-2 33,1-19 270,1 18-79,2-43 991,6-4-1092,-2-7-50,10-9-101,-5 1-224,13-17 45,-11 13-1932,18-21 839,-19 24-8559,13-12 8047,-17 19 1,0 0 0,-6 6 0</inkml:trace>
  <inkml:trace contextRef="#ctx0" brushRef="#br0" timeOffset="48401">12540 856 18000,'21'-25'67,"-3"7"11,-18 22 85,0 3 21,0 2 7,0 3 11,0 3-23,-2 1 191,-3 21-297,2-12 61,-3 30-95,4-31 101,2 19-72,2-28 16,1 4 39,0-14 56,1-2 868,9-4-913,-4-2 6,16-15-218,1-12 44,-3 4-178,5-9 16,-19 26-538,3-3 605,-8 10 12,5 9 117,-5-1 67,10 10-17,-7-9 342,10 5-190,-8-9 464,11 0-447,-11-4 392,13-9-382,-11 2 404,14-19-493,-14 13 84,16-22-190,-17 19 5,13-25-33,-15 23-51,9-27-62,-13 29-520,3-11-158,-6 22-6171,-1 0 3803,-2 5 3153,-1 1 0,1 0 0,-1 0 0</inkml:trace>
  <inkml:trace contextRef="#ctx0" brushRef="#br0" timeOffset="48918">13021 418 18067,'39'-35'593,"-7"11"-306,-31 36-7,1 4-23,-1 3-21,2 4-40,-1 3-34,0 3-11,1 3 96,1 21-99,-2-3 0,0 2-114,1 21 2,-1 1 1,0-4-21,-2-23-4,2 39-1,-2-60 168,0 11 67,0-24 1463,0 1-1513,0-13-95,0-9-67,0 0-12,0-6 0,0 2-33,0-1 22,0-2-11,1 1-33,1-1 10,1 1-38,1-1-135,11-13 123,-4 10-145,19-17 139,-16 23-369,17-6 342,-20 15-13,9 3 103,-14 4 66,5 16-32,-6-7-2,3 33-10,-6-25-68,1 29-28,-2-34-565,1 14-84,-1-18-3748,2 6 2124,-1-10 2363,5 3 0,-5-9 0,3 0 0</inkml:trace>
  <inkml:trace contextRef="#ctx0" brushRef="#br0" timeOffset="49351">13438 922 21422,'49'10'476,"0"1"1,31 5-248,-70-17-33,-2-1-39,0-2-39,-1 0-18,0-1 214,9-12-247,-8 7 202,11-17-174,-15 16 68,2-11-124,-5 11-50,-7-16-51,1 15-375,-12-8 292,6 16-63,-23 12 186,14-1-6,-12 10 0,14-5-11,1 0-6,4 0 6,1 0-6,4 0 28,2-1 12,6 18 27,3-13 28,18 23-44,-4-26-62,29 14-56,-23-17-1244,28 8 191,-30-11-6172,21 5 4100,-27-8 3237,7 0 0,-17-3 0,-1 0 0</inkml:trace>
  <inkml:trace contextRef="#ctx0" brushRef="#br0" timeOffset="49918">13788 1053 9979,'-1'-3'6654,"1"0"-5416,0 3 2094,0 0-3001,35 3-29,-23-6-39,27 1-43,-31-7-41,-1-1 134,5-14-268,-6 10-34,7-24-22,-10 21-62,5-18 40,-6 22-102,2-11 74,-2 16-225,2-7 174,-2 10-107,9-5 208,-4 7 33,17-4-16,-11 5-1,20 1 7,-18 3 10,9 2 6,-10 0 6,-1 0 5,1 1 12,-1-2 55,7 3-55,-6-3 128,13 3-112,-15-3 241,12 1-145,-16-3 397,7 0-398,-10-2 129,6-4-140,-6 1 309,3-14-388,-5 8 85,1-18-123,-5 16-45,-6-12-51,1 15-302,-14-3 258,10 10-23,-21 13 118,15-2-6,-21 25 22,20-15 12,-9 18 6,16-18 145,4 20-124,6-21 68,17 17-95,-2-25-594,34 3-134,-21-11-7428,43-3-463,-40-1 8492,13-1 1,-34 1 0,-5 2 0</inkml:trace>
  <inkml:trace contextRef="#ctx0" brushRef="#br0" timeOffset="92802">7504 2651 21584,'17'-46'476,"-3"10"-437,-17 36-27,-1 0-6,-2 3 5,-1 3 0,-3 4 12,-1 2 10,-1 3 7,-2 3 161,-15 21 236,-7 19-331,5-6 152,-6 29-168,27-47 313,-11 61-302,15-53 89,-5 48-106,10-52 90,-1 43-141,2-39 12,5 16 0,0 0-34,1-8 14,1 3 0,1 0-2,-1-11 111,6 39-50,-7-43 252,5 49-263,-8-54 67,6 31-50,-4-44 185,10 14-186,-6-18 163,21 22-224,-15-22 6,18 16-17,-19-18-40,19 12-27,-15-13-729,27 21 219,-29-20-1871,14 13-716,-24-16 3147,-1 0 0,-5-7 0,0-1 0</inkml:trace>
  <inkml:trace contextRef="#ctx0" brushRef="#br0" timeOffset="90535">5839 3396 20582,'-4'-43'201,"-1"8"-195,7 35 22,-1 0 22,1 0 12,2 0 28,0 0 16,1 0 34,1 1 157,3 0-140,-1 1 111,10-1-144,-6 0 173,22-1-224,-14-2 101,41-6-163,-34 2 0,35-5-11,-40 8-11,16 0-17,-20 2-202,25-2 146,-22 1-225,26-5 125,-31 3-477,9-4 101,-16 5-5389,9-2 3429,-9 4 2520,8 0 0,-13 1 0,2 0 0</inkml:trace>
  <inkml:trace contextRef="#ctx0" brushRef="#br0" timeOffset="91018">6080 3177 20918,'-14'-31'67,"5"7"-17,10 28 12,2 1 33,0 2 17,0 1 23,0 2-1,1 2-16,-2 1 128,4 28-212,-3-16-12,3 28 6,-4-31-6,3 26-10,-4-28-1,4 20-22,-4-30-208,3 7-5,-2-12-1456,3 4 431,-1-6-7567,6 2 4688,-3-3 4128,2-2 0,-7-1 0,0 1 0</inkml:trace>
  <inkml:trace contextRef="#ctx0" brushRef="#br0" timeOffset="91802">6584 3046 21439,'23'-32'790,"-2"6"-600,-7 21-27,-1-2-40,1 3-78,0 0 5,-1 1-27,-1 1 10,3 1 40,-1 13-34,-3-2 79,-5 29-85,-9-15 57,-15 39-68,5-32 6,-26 44-16,21-42-18,-21 38 0,26-43 1,-8 20-6,17-32 27,2 15 35,6-20 380,16 6-263,-4-16 157,29-12-258,-21 2 107,36-15-118,-34 12 28,34-13-68,-36 15-128,21-5-44,-31 11-920,4 2 488,-15 5-3103,-7 10 588,0-4 3103,-11 11 0,9-14 0,-3 3 0</inkml:trace>
  <inkml:trace contextRef="#ctx0" brushRef="#br0" timeOffset="106702">12846 3002 24340,'32'7'823,"-5"-2"-627,-19-5-55,2 0-23,2-1-40,1-1-11,1-1-11,2-2-17,2 0-11,1 0 62,20-7-101,1 2 0,0 0-124,-3 3 34,-26 6-851,6 10 470,-13-2-1657,2 14-1474,-9-7 3613,-5 7 0,3-12 0,-1 0 0</inkml:trace>
  <inkml:trace contextRef="#ctx0" brushRef="#br0" timeOffset="99703">9584 3265 22105,'-15'-25'-168,"4"5"123,11 20 12,0 1 49,0 1 1,0 2-6,0 0 1,0 1 139,0 3-89,0-4 229,0 9-179,0-7 6,0 5-12,0-3-33,0 3-6,2 1-5,-1 2 11,1 8-40,1-6 29,1 21-56,-2-18 50,2 24-40,-2-26 52,-1 16-52,-1-22 1,0 7-28,0-14-207,1 3-1,0-6-1590,4 5 207,-2-4 1602,3 6 0,-5-5 0,2 1 0</inkml:trace>
  <inkml:trace contextRef="#ctx0" brushRef="#br0" timeOffset="100452">9934 3199 22666,'-23'-9'325,"3"2"-275,15 6-5,-1 0-28,-1 1-1,-1 0 1,-1 2-22,-2 0 5,1 3 56,-14 11-45,12-8-11,-12 12-17,19-14-45,-2 7 40,7-8-12,0 8 46,2-7 88,8 9-66,-3-8 28,9 6-40,-6-7 34,19 9-56,-14-8-28,19 13 22,-21-12 12,13 16-6,-17-14 22,5 16 6,-12-15 101,-8 14-78,-2-15 105,-19 14-105,12-14 156,-20 7-123,20-12 202,-17 1-186,19-6 180,-11-10-179,15 4 151,-3-17-201,10 13 61,2-21-73,4 16 56,8-16-44,-3 14 134,20-26-135,-16 22 73,18-24-78,-21 31 78,3-9-50,-8 15 106,-2-2-179,-2 6-341,-1 0-1077,0 4 1099,0 3-28,0 0-84,0 3-112,0-2-2661,1 6 694,0-3 2510,2 11 0,-2-13 0,0 5 0</inkml:trace>
  <inkml:trace contextRef="#ctx0" brushRef="#br0" timeOffset="100885">10087 3505 25483,'-3'30'-717,"1"-5"269,2-19-247,0 1-324,-1 0-695,-2 2-1585,-1 1-3826,0 0 7125,-1-1 0,3-4 0,1-3 0</inkml:trace>
  <inkml:trace contextRef="#ctx0" brushRef="#br0" timeOffset="101502">10219 3243 24615,'33'-14'291,"-3"3"-190,-19 10-12,1-1-5,0 0-5,1 0-23,0 1 11,10-3-55,-9 1 49,13-3-22,-17 3 342,6-2-252,-11 3 129,2 0-163,-6 1 56,0 0-257,-1 1 106,1 0-12,0 2 24,0 1-12,1 2 5,0 2 1,2 13 16,-2-6 101,1 23-61,-3-17 84,-2 18-85,-1-17 118,-5 21-139,3-21 55,-5 26-95,6-31-11,-1 13-1,4-22-234,3 9 5,-1-9-1641,5 12 404,-4-10 1478,3 13 0,-4-15 0,0 4 0</inkml:trace>
  <inkml:trace contextRef="#ctx0" brushRef="#br0" timeOffset="112736">18890 637 23685,'-9'-36'22,"-2"11"6,-1 40 12,-1 2-12,0 1 11,1 1-6,0 1-5,1 2 12,2 0 139,-5 36-134,7-26 16,-1 40-38,11-49 128,11 20-34,-2-30 247,12 8-123,-10-16 303,20-4-426,-15-5 156,37-26-207,-33 12 118,27-41-135,-34 33 23,8-31-39,-16 26-6,-3-42-28,-6 39-51,-12-40 40,3 51-218,-16-17 21,14 28-1024,-15-3 560,15 12-2672,-15 12 1058,15-2 2286,-12 18 0,18-17 0,-3 4 0</inkml:trace>
  <inkml:trace contextRef="#ctx0" brushRef="#br0" timeOffset="113169">19196 68 21920,'36'48'656,"-3"-4"-460,-14-20-28,2 2-22,1 2-40,-1 2 34,0 2 0,-2 1 135,5 19-147,-8-10 253,7 52-194,-19-44 1,-2 1-115,4 38 36,-13-30 1,-3-7-77,-3-15-190,-24 33-123,19-42-2498,-23 28 230,25-35 2548,-15 20 0,23-31 0,-4 5 0</inkml:trace>
  <inkml:trace contextRef="#ctx0" brushRef="#br0" timeOffset="111969">17992 593 21399,'-59'22'331,"10"0"-208,42-2 11,1 1-4,2 1-24,2 0-5,2 0 286,6 21-264,0-20 347,14 21-302,-8-32 471,16 3-399,-15-11 371,18-1-449,-16-6 220,21-10-282,-20 2 124,21-27-168,-19 15 112,19-37-112,-21 31 51,8-27-68,-17 30 51,0-26-68,-5 25 45,-13-34-72,3 39-242,-17-16 18,12 30-892,-16 2 617,15 9-1731,-13 15 908,15-4-8504,-8 25 4634,12-21 5197,-1 10 0,6-20 0,2-4 0</inkml:trace>
  <inkml:trace contextRef="#ctx0" brushRef="#br0" timeOffset="112219">18386 944 22459,'27'95'112,"-8"-14"-163,-36-60-44,2 0-79,0-3-123,2 1-162,1-3-6879,-4 13 3653,9-14 3685,-2 7 0,9-18 0,0-2 0</inkml:trace>
  <inkml:trace contextRef="#ctx0" brushRef="#br0" timeOffset="71735">16919 484 18554,'27'-28'555,"-3"4"-353,-17 19-17,2-1-12,0 0-16,1 0-11,1 0 10,-1 0 1,0 1 6,0 0 16,0 1-11,0 0-23,0-1-22,-2 2-11,0-1 0,-1 1 40,1 0-130,-2 1-33,3 0 28,-1 10-1,-1-3 108,2 16-52,-7-9 197,1 18-179,-5-15 213,-8 24-258,4-23 0,-10 16-29,9-19 12,-7 14-22,7-14-17,-7 15-12,8-18-111,0 8 84,4-12 38,7 3 52,1-5 83,24 0-118,-12-2-5,22 0-5,-21-1-29,18 7 17,-18-2-22,16 14 39,-24-8 45,8 21-17,-15-15 95,1 27-61,-5-23 291,-7 27-174,0-27 375,-18 26-380,9-27 313,-27 26-330,20-29 240,-31 21-313,28-24 135,-32 8-152,32-17 74,-26-4-136,32-7-353,-17-17 12,26 8-1803,-7-21 654,15 21 1485,3-8 0,1 17 0,1 0 0</inkml:trace>
  <inkml:trace contextRef="#ctx0" brushRef="#br0" timeOffset="111369">17401 1075 24413,'44'-50'22,"-6"12"-10,-33 42-7,1 5 18,-1 2 33,-2 4-28,-1 2-28,-8 27-73,-2-14-644,-26 49 252,13-43-1865,-29 39 706,31-48 1624,-13 16 0,26-34 0,-1 2 0</inkml:trace>
  <inkml:trace contextRef="#ctx0" brushRef="#br0" timeOffset="50884">15080 856 23147,'-31'-60'51,"4"11"-29,12 52-5,0 2 17,-3 4-23,2 0 6,-2 2 5,3-1 0,-8 7 163,-6 15-112,8-8 179,-1 24-168,19-30 134,13 19-134,-2-24 196,25 7-196,-16-14 84,26-3-128,-24-6 156,23-10-135,-25 2 118,19-19-111,-23 15 128,9-17-145,-16 19 77,3-7-122,-8 14-135,1 1 79,-2 4-12,0 8 73,0 0 51,-2 22-34,1-10 95,-4 37-89,2-27 89,-4 43-78,4-39 112,-1 38-107,3-43 62,1 29-78,3-38 50,2 15-62,-1-24 101,2 3-72,-4-10 83,1-1-78,-2-2 123,4 1-162,-3-1-45,6 0-6,-5 0-162,4 0 90,-4 1-415,8 1 219,-6 0-2118,9 3-67,-8-2 2487,1 2 0,-6-4 0,-1 1 0</inkml:trace>
  <inkml:trace contextRef="#ctx0" brushRef="#br0" timeOffset="51601">15321 790 23965,'69'-26'140,"-9"5"-140,-43 18 17,2 0-6,-1-1-11,1 1-6,0 1-50,-1 0-89,-1 0-1401,10 2-4934,-4 1 2889,0 2 3591,-8 3 0,-12-3 0,0 0 0</inkml:trace>
  <inkml:trace contextRef="#ctx0" brushRef="#br0" timeOffset="51887">15496 900 15333,'6'9'7904,"-1"-2"-7596,-5-7 538,0 0-695,33 0-17,-19 0-11,28 0 34,-19-1-134,-5 0-119,20 0-72,-17 0-1456,21 1 145,-26 0-8352,9 5 8320,-20-3 1,0 4 0,-5-5-1</inkml:trace>
  <inkml:trace contextRef="#ctx0" brushRef="#br0" timeOffset="69900">16218 462 22201,'36'-91'1047,"-6"17"-761,-23 65-17,0 2-29,-3 1-16,0 2-56,-2 1-72,-1 2-141,-1 0 67,0 5 45,-2 1 12,-1 6 44,-6 9-89,2-3 50,-12 24-73,9-18 34,-16 37-17,16-36 16,-14 35-38,16-39 22,-8 20-17,11-26 0,-1 9-11,5-16 23,0 3 27,2-9 96,2 1-39,1-2 201,20-3-280,-9 0 28,23-5-34,-18 3 12,23-6-29,-20 5-5,31-5 0,-35 7 23,24-1-23,-30 3-11,13 2 11,-17 0-40,7 0 12,-11 0-224,3 2 107,-4 0-668,4 2 348,-5-1-2011,8 2 1032,-5-3-8387,13 2 8049,-11-4 0,4 1 1,-10-1-1</inkml:trace>
  <inkml:trace contextRef="#ctx0" brushRef="#br0" timeOffset="70351">16569 352 22447,'-13'-19'157,"1"6"-45,10 20-5,-2 3 10,-1 1-27,0 2 5,-1 0 17,0 3-6,0 0 438,-11 33-421,7-20 157,-16 55-207,16-48 100,-14 53-111,14-49 139,-13 48-161,14-52 111,-11 35-101,13-46 57,-5 20-79,9-31-17,-2 9-34,5-18-139,1 2 22,0-6-711,6 0 341,-3-1-3690,7-1 514,-5-1 3686,4-2 0,-6 2 0,0-1 0</inkml:trace>
  <inkml:trace contextRef="#ctx0" brushRef="#br0" timeOffset="70768">16547 1053 24307,'-8'34'-84,"0"-4"-51,3-18-78,0-2-111,3 0-136,0-2-167,1-1-281,3-2 908,20 0 0,-15-2 0,14-1 0</inkml:trace>
  <inkml:trace contextRef="#ctx0" brushRef="#br0" timeOffset="110752">16109 24 19910,'-15'-14'286,"2"5"-146,8 15 28,-2 4 11,-1 2-51,-1 3-4,0 2-24,0 1 85,-5 11 224,-10 28-303,5-14 40,0 3 0,0 1-45,2-6 84,-3 11 0,0 0-56,3-3 19,-3 10 0,2 1-64,2-3 31,1 8 0,2 2-48,5-8 34,3 3 0,4-2-34,6-13 235,19 47-173,-8-59 174,23 35-253,-22-43-11,18 26-39,-22-32-33,14 21-57,-17-26-655,12 18 224,-13-21-3259,9 16 257,-10-16 3523,4 7 0,-9-13 0,-1-1 0</inkml:trace>
  <inkml:trace contextRef="#ctx0" brushRef="#br1" timeOffset="122002">10197 2542 22378,'1'-29'-1500,"1"5"1011,-4 22-2113,0 1 1962,0 0 68,0 1 1236,-1-1-450,0 1-214,-1 0 375,-1 2 787,-7 9 1513,1 12-1230,-2-1 165,4 20-1535,7-23 100,1 13-570,3-16-317,1-1-1000,4 0-727,2-2 346,1-3 16,2 0 771,2-3 625,17 2 567,-9-6 514,31-2 497,-27-5 721,28-15 646,-32 7 304,18-24-29,-28 18 6501,4-30-9040,-16 28 0,-9-23 0,-3 26 0,-21-17-2082,14 19-1023,-28-11-152,31 20 2289,-12 0 307,23 11-3535,0 13 1110,6-3 3086,9 17 0,-5-22 0,4 4 0</inkml:trace>
  <inkml:trace contextRef="#ctx0" brushRef="#br0" timeOffset="123986">9890 4009 23209,'-15'-32'-353,"3"9"359,9 31 5,0 3-11,-1 4 11,0 2-5,-1 0-1,1 1 12,-1-2 17,2 0 33,1 5-28,0-7 12,2 4 206,7-2-106,-3-7 510,20 3-431,-10-10-17,12-2-29,-9-3-10,1-3-34,-1-3-28,1-1 79,5-6-113,-6 4 264,8-14-213,-15 12 89,2-12-156,-10 12 67,-10-25-129,1 20-62,-18-23-28,11 29-823,-18-5 297,17 14-3159,-20 8 347,20 3 3428,-10 9 0,19-9 0,-1 0 0</inkml:trace>
  <inkml:trace contextRef="#ctx0" brushRef="#br0" timeOffset="95336">8095 2608 19087,'13'-23'868,"-4"4"-739,-14 16-62,-1 2-28,-2 0-5,-1 1 5,-3 1 6,0 1 89,-12 6-56,-7 4-61,4-1 34,-4 2-1,20-7 555,-10 1-409,14-4 184,-5 1-335,11-4-258,0 0 197,1 1 38,0 1 6,1 0 6,0 2 55,1 5-27,-1-1 185,2 14-163,-1-10 174,0 21-186,0-16 164,2 29-158,-2-23 140,1 40-156,-1-32 61,-2 31-56,1-31 230,-1 43-202,0-39 202,3 52-185,-2-55 135,3 32-124,-3-35 297,5 41-347,-2-38 134,5 47-162,-4-48 95,2 44-95,-4-39 56,1 52-68,-4-46 12,-3 40 11,0-42 45,-10 41-67,6-43 106,-9 41-118,12-53 34,-2 21-45,5-35 6,4 5 0,-1-12 22,6 2-28,-4-5 23,6 1-34,-6-1 11,4 2-22,-4-1-12,4 4 12,-5-3-34,6 4 45,-6-5 0,3 3-5,-5-4-1,1 4 12,-2-4-12,1 4 1,-1-2-18,-1 4 23,1-4 23,-1 2-23,1-4 0,-1 2 0,0-3-40,1 4 29,0-4 11,0 2 0,0-2 23,0 0-18,1-1 6,1 0 1,1 0 10,1 0 17,3 0 129,13-5-129,-5 2 101,30-12-95,-23 7 34,32-10-68,-32 12-6,28-5-10,-30 9-18,23-1 1,-28 2-224,13 6 27,-20-1-1221,2 15 494,-9-8 946,-9 22 0,5-22 0,-6 8 0</inkml:trace>
  <inkml:trace contextRef="#ctx0" brushRef="#br0" timeOffset="96234">8358 2630 17596,'11'-21'1810,"-2"4"-1306,-10 16-34,1 1-67,-1-2 320,1 2-678,0 3-1,1 1 29,0 4 22,1-1 12,-1 1 10,2 1 19,-1 0 429,4 16-453,-4-10 129,6 22-196,-6-23 67,4 19-73,-4-19 6,2 17-28,-3-19 50,1 12-56,-1-16 0,0 8-5,-1-11-51,0 8-5,0-8-538,0 7 128,0-6-3086,-1 8 696,1-7 2850,-1 7 0,1-10 0,0 1 0</inkml:trace>
  <inkml:trace contextRef="#ctx0" brushRef="#br0" timeOffset="97135">8752 2586 21293,'20'-36'902,"-4"7"-650,-16 27-61,0 0-51,-2 1-84,1 0-39,-3 0-34,-1 1-34,-7 1 40,2 2 0,-21 9 61,-10 11-33,6-4-34,-10 8-5,33-18-56,-7 9 50,15-11 11,-2 8 56,6-9 151,6 8-156,-2-9 50,9 5-39,-4-7 56,17 3-85,-12-4 18,28 2-40,-26-2 12,15 3-12,-22-3 12,7 7 0,-7-3-23,8 10 17,-8-8 39,12 15-33,-13-13 33,6 12-28,-10-13 101,0 13-84,-3-11 67,-4 11-50,0-14 45,-7 6-51,4-8 45,-13 5-67,8-5 27,-22 3-27,18-6 0,-13-1-6,19-4 23,-6-6-12,9 2 40,-1-16-45,8 13-17,2-13 5,1 13 68,8-14-45,-7 12 101,7-16-62,-8 16 174,5-13-168,-6 14 78,6-19-123,-5 15 11,8-23-22,-7 21 33,3-14-22,-5 17-17,1-9-55,-3 14-533,0-5 269,-1 13-471,2 0 219,0 2-4621,4 12 2392,-2-5 2789,2 14 0,-4-16 0,-1 3 0</inkml:trace>
  <inkml:trace contextRef="#ctx0" brushRef="#br0" timeOffset="97736">8927 3046 21875,'-8'-37'1183,"0"7"-926,8 28-72,-1 1-73,1 1-196,-1 0 67,1 1-5,-1 0 11,1 3-17,0-1 22,0 1-11,0-1 17,0 3 6,0-3 100,4 1-22,-2-3 280,8-2-263,-6 0 62,9-6-141,-8 2 12,8-5-1,-9 5 202,4-3-123,-6 5 56,0 0-179,-3 3-84,-3 1 56,0 1-247,-6 4 62,6-2-1069,-6 8 503,7-6-5125,-4 11 2566,3-9 3349,-2 7 0,4-11 0,0 1 0</inkml:trace>
  <inkml:trace contextRef="#ctx0" brushRef="#br0" timeOffset="98519">9080 2586 23607,'33'-8'392,"-3"1"-308,-19 7-6,2 0-22,1-1-6,0-2 6,0 1-22,0-2 95,20-6-112,-17 5 61,20-8-33,-27 9 78,4-3-106,-12 5-6,2 0-28,-4 2-67,0 0 101,0 2-17,0-1 11,0 1 68,1 2-68,0-2 17,3 8-11,-2-5 11,2 4 16,-3-1 24,1-1 32,-1 2 29,0 1 152,-1 6-147,0-1 174,-5 21-235,2-15 73,-9 32-113,6-30 40,-8 32-51,9-32 18,-4 24-29,6-31 11,0 11-27,2-18-46,0 3 23,1-9-375,0 3 117,0-4-1657,0 2 425,0-1 1518,1 3 0,-1-3 0,1 1 0</inkml:trace>
  <inkml:trace contextRef="#ctx0" brushRef="#br0" timeOffset="124752">8708 4075 17658,'48'-76'1770,"-8"15"-1131,-39 56 10,1 1-27,-1 1-40,0-1-55,-1 1-67,0-1-80,0 2-83,0 1 162,0 0-431,-2 1-39,0 0-28,-3 5 39,0 1-17,-7 19 23,5-9 22,-5 26-45,9-23 56,-1 26-5,4-27-12,7 22-5,-2-25 56,13 13-17,-8-19 280,13 2-185,-12-9 34,7-2 0,-8-3-17,0-2-22,-1-2-34,0-2-23,0 0 74,2-6-96,-2 2-11,1-5-6,-5 2-5,-1 1 6,-1-3-7,-2 1-4,0 0-12,-1-1 0,-2 1-12,-2 0 7,-2 0-18,-3 2 1,-2 1-17,-2 0-12,-1 3 7,0 0-220,-13 1 35,10 5-998,-21 4 532,22 6-2900,-12 15 917,19-8 2650,-2 13 0,8-18 0,2 2 0</inkml:trace>
  <inkml:trace contextRef="#ctx0" brushRef="#br0" timeOffset="125318">8730 3527 22683,'-38'-32'-34,"6"5"0,30 29 23,-1 2 11,-1 3 0,1 2 0,-2 3 0,1 1 0,1 2 11,-1 2 1,2 1 10,0 0-16,1 0 50,1 13-28,2-12 16,2 9 7,3-14 10,2-2 23,3-1-22,0-1 11,2-3 16,0-1 1,1-2 33,2-1 17,0-2 129,8-4-146,-5-1 96,11-8-107,-15 1 16,3-3 7,-9 2-12,-1-1 23,-3-2 223,-1-26-313,-6 18 17,-6-28-56,-3 34 0,-17-13-40,11 19-520,-27-5 213,25 13-113,-11 2-134,20 4-139,3 2-254,1 3-447,1 0-840,3 1-1009,0 1 3266,1 2 0,0-5 0,0-1 0</inkml:trace>
  <inkml:trace contextRef="#ctx0" brushRef="#br0" timeOffset="102187">10876 3724 6848,'0'0'0</inkml:trace>
  <inkml:trace contextRef="#ctx0" brushRef="#br0" timeOffset="102568">10897 3746 25786,'7'61'341,"-2"-8"-268,-7-35-6,1-1-11,0 1-11,1 0 11,0-1-6,0 0-16,0 1 5,0-2 79,0 9-40,1-6-55,1-1-23,1-5 11,-2-11 11,2 2-16,-2-3-34,1-1-6,-1 0-1170,0 0 588,-1 0-202,0-1-380,1-1-998,1 0-1820,2-1 4016,4-4 0,-4 4 0,2-2 0</inkml:trace>
  <inkml:trace contextRef="#ctx0" brushRef="#br0" timeOffset="103252">11292 3703 23405,'-50'9'-6,"7"0"6,26 1 12,2-1-7,2-1 1,1-1 5,3 0 6,0-2 0,2 5-12,2-5 107,3 8-56,4-8 123,10 10-111,-3-9 139,10 7-90,-6-7 163,17 7-229,-13-5-12,30 16-39,-29-11 56,18 19-28,-26-18 95,3 13-72,-9-15 346,-3 17-302,-4-15 141,-10 16-180,3-20 79,-17 10-96,14-13 101,-17 3-90,17-8 51,-10-1-62,13-4 73,-4-10-101,8 3 17,-1-17-11,4 12 39,2-24-39,2 19 28,4-18-12,-2 20 158,7-24-158,-4 24 57,9-23-62,-8 28-11,10-9 5,-8 12-50,16-10-39,-13 11-532,11-7 240,-17 13-616,-1-1 382,-4 7-6621,-3 15-280,0-6 7494,0 10 0,0-17 0,1-2 0</inkml:trace>
  <inkml:trace contextRef="#ctx0" brushRef="#br0" timeOffset="103736">11489 4009 25830,'-6'27'34,"2"-5"-23,3-20 0,0 0 17,1-1 387,0-1-342,2-2-40,-2 0-5,3-4-5,-1-1-1,1 0 17,-1-1 0,1 0 12,-2 2 55,1 0-72,-2 2-57,1 2-150,-2 1 111,0 1-27,-4 6 33,2-1-549,-4 10 106,4-7-2806,-1 9 118,4-10 3187,1 4 0,-1-7 0,1-1 0</inkml:trace>
  <inkml:trace contextRef="#ctx0" brushRef="#br0" timeOffset="104541">11554 3681 24262,'46'-2'773,"-6"0"-566,-24-2-33,1 1-45,0-2-28,0 1-23,0-1-22,-1 1 28,10-2-67,-11 2 0,13 0-23,-19 2 40,8 1-18,-11 1 141,8 2-73,-8-2 157,8 1-179,-8-1 61,6 0-90,-7 0 51,5 0-72,-8 0 38,3 0-33,-4 0 5,0 1 449,-1-1-449,0 1-16,0 0-6,0 1 11,0 0 0,0 1 28,0 4-33,0 0 44,-2 14-33,1-7 17,-5 24-12,3-17 40,-2 20-51,3-18 17,0 25-17,2-23 0,0 25-11,0-29 11,0 18 23,0-25 84,0 10-90,0-18 39,0 1-50,0-6 39,0-1-45,0 1 22,-1-1-21,1 1 21,-1 0-5,1 1-22,-2-1 16,2 1-5,0 0 0,0 0-23,0-1-11,0 1-5,0-2-672,0 1 206,0 0-307,0 0-594,-2 3-2638,-2 1-5607,-2 3 9634,-1 0 0,3-4 0,1-1 0</inkml:trace>
  <inkml:trace contextRef="#ctx0" brushRef="#br0" timeOffset="106052">11970 2213 23125,'-12'-31'958,"3"6"-662,9 25 343,0 0-606,1 0 1,0 0 16,3 0 18,1 0 16,2 0 0,3 0 123,30-2-167,-16 0 16,43-2-34,-39 1 17,23-1-28,-27 1 73,28-4-67,-29 3-11,28-5-6,-37 7 0,13-1 0,-19 2 5,6 1-10,-10 0-29,5 2 29,-5 0-7,5 7 18,-5-3 16,7 10-5,-6-7-6,4 10 23,-4-7-12,6 28-22,-6-17 28,5 45-5,-8-36 78,-2 49-73,-2-42 22,-4 40-16,1-39 5,0 11 0,1 1-28,0-2 17,1 11 0,1-1 11,1-14 23,2 5 0,0 0-23,2-7 45,7 48-51,-4-55 96,7 45-84,-8-47 140,3 43-129,-6-44 78,0 44-100,-3-44 33,-1 39-50,1-42-12,-3 31 18,2-37 72,-1 24-67,2-30 62,1 16-57,0-21 46,0 11-68,0-15-6,0 13-5,0-13 34,0 15-34,0-14 39,0 18-28,0-14-61,0 15 50,0-17 17,0 12-17,0-16-6,0 10 12,0-12 44,0 7-44,0-9-17,0 1 22,0-5 73,0 1 0,1-2 634,0 0-718,-3 0 0,-1 0 0,-4-1 0,-1 0 0,-3-1 0,-22-2 0,9 3 0,-34-2 0,33 3-248,-19 1-26,31 2-964,-7 10 544,14-3-6044,-3 15-2627,7-14 9365,1 5 0,1-12 0,0-1 0</inkml:trace>
  <inkml:trace contextRef="#ctx0" brushRef="#br0" timeOffset="122669">11489 2520 21595,'-29'-11'146,"5"4"-79,16 17 23,1 1-6,-2 3 5,2 2-9,0 2-13,1 2-11,1 1-17,1 2 23,1 20-46,2-16 52,4 25-35,1-33 163,12 14-61,-8-23 615,13 4-448,-11-12 393,14-6-550,-12-3 292,18-18-269,-16 10 225,14-27-298,-19 22 135,4-30-180,-11 27 40,-7-24-90,0 28-101,-11-15-11,8 23-1334,-9-4 595,9 12-3719,-11 9 1220,12 1 3350,-8 16 0,11-15 0,-1 5 0</inkml:trace>
  <inkml:trace contextRef="#ctx0" brushRef="#br0" timeOffset="123269">11292 3330 23735,'17'-77'297,"-4"16"-291,-16 60-6,0 1-28,-1 1 11,-1 2 6,0 2-6,-2 3-11,-3 9 6,-4 10 33,1-2-28,-2 16 11,10-24 62,3 20-22,5-25 67,8 9-12,0-15 371,16-1-281,-10-4 398,35-18-448,-32 7 123,24-21-106,-31 15 178,3-21-256,-11 17 49,-13-30-117,-1 29 34,-25-22-40,16 29-369,-24-6 67,26 16-1529,-18 11 767,22 1 222,-12 30 0,19-26 0,-4 14 0</inkml:trace>
  <inkml:trace contextRef="#ctx0" brushRef="#br0" timeOffset="130419">16218 2126 23125,'-18'-19'67,"2"3"-67,11 16 0,-1 4 6,-3 0 11,-1 5-1,-2 3 1,-3 2-6,0 3 90,-18 34-78,14-21 55,-19 43-56,27-46 29,-1 32 5,13-39 190,10 13-33,1-27 537,21-3-554,-13-6 348,31-18-376,-27 5 247,27-30-303,-32 23 84,14-33-152,-24 32 68,1-28-106,-12 31 0,-11-23-18,1 27-66,-21-16-17,18 20-1048,-18-3 482,20 12-2935,-16 15 465,16 0 3131,-7 13 0,14-14 0,1 0 0</inkml:trace>
  <inkml:trace contextRef="#ctx0" brushRef="#br0" timeOffset="131085">16021 3133 23943,'28'-75'515,"-7"15"-442,-22 60-40,-1-1-27,0 1-17,-1 0-17,0 1 16,-2 2-32,-3 6 55,-13 21-17,6-7 85,-14 41-63,20-38 18,-2 28 0,9-34 106,12 15-28,-3-20 655,37 8-610,-21-17 78,35-8-167,-30-5 217,46-33-223,-39 18 52,4-11 1,-3-3-36,-15 6 44,7-31-78,-22 31 33,-13-26-78,-3 28-190,-36-23 72,22 38-380,-28-6 111,33 22-1618,-17 16 868,20-3-7987,-11 27 9124,18-20 0,0 2 0,7-15 0</inkml:trace>
  <inkml:trace contextRef="#ctx0" brushRef="#br0" timeOffset="131668">16175 3724 22195,'-39'61'493,"9"-11"-330,28-36-7,2-1-21,0-1 5,2 0-34,1-1 6,4 1 196,4 3 359,10 0-438,-3-3 606,31-6-700,-25-9 122,31-11-106,-31 1 275,20-22-280,-23 15 313,16-38-381,-27 34 57,4-34-96,-16 38-11,-6-15-34,-1 20-375,-33-5 141,18 14-466,-33 6 157,31 8-2913,-21 23 399,27-12 3063,-10 17 0,24-25 0,-1 2 0</inkml:trace>
  <inkml:trace contextRef="#ctx0" brushRef="#br0" timeOffset="118969">14095 2082 22083,'2'35'73,"1"-3"-67,-3-15 11,0 1-6,0 1-28,0 0 34,0-1-12,0 1 23,0 5 12,1 14-40,-1-11 39,0 13-50,0-29-197,0 9 84,0-13-508,0 3 234,0-7-2257,-1 1 913,0-1 1742,0 2 0,0-3 0,1 2 0</inkml:trace>
  <inkml:trace contextRef="#ctx0" brushRef="#br0" timeOffset="119786">14423 2104 22470,'16'-27'134,"-5"6"-134,-13 21-5,-2 0-12,-1 0 17,-3 0 0,0 2 5,-4 3 1,0 1 0,-19 12-12,5-2 0,-4 3-50,9-1 23,15-11-102,1 13 124,6-12 22,7 8 12,0-10 72,15 6-67,-10-6 22,23 9-38,-21-9-1,18 12-17,-23-10-5,9 8 11,-12-7 11,7 11-5,-8-9 55,5 19-44,-7-18 34,0 14-35,-4-15 96,-4 15-89,1-13-6,-6 11-6,3-15 45,-8 8-56,7-9 173,-12 5-89,13-10 73,-9 0-118,11-6-16,-4-1-1,3-3-5,1-1-6,1-1 17,-1 0-5,1-1-7,0 0 24,1-18-35,1 12-5,2-21 11,2 21 29,15-27-40,-7 23 61,16-28-27,-16 31 33,6-13-22,-11 16 145,2-12-134,-6 16 23,0-8-163,-2 14-387,0 0 152,0 3-1681,0 13 953,0-5-5831,0 24 213,0-16 6665,0 8 0,0-16 0,0-3 0</inkml:trace>
  <inkml:trace contextRef="#ctx0" brushRef="#br0" timeOffset="120218">14620 2564 23243,'14'-15'89,"-3"3"-89,-7 9-5,-1 0-7,0 0 1,0 1 11,-1 0-11,0 1-39,0 0-107,-1 0 112,-1 1 17,-2 3 50,0 0-134,-8 14-50,5-6-1228,-6 17 472,10-17-5260,-2 10 3097,4-15 3081,2 3 0,-1-8 0,1 1 0</inkml:trace>
  <inkml:trace contextRef="#ctx0" brushRef="#br0" timeOffset="120952">14795 2126 23612,'9'-25'426,"-1"4"-303,1 19-17,-1 0-16,2 0-12,0 1-16,1 0-12,1 0 6,0 1 140,23 0-123,-14-1 106,34-4-145,-31 1 56,29-7-68,-31 6 23,22-5-51,-29 7-5,10-2 11,-18 4-22,2 1 22,-8 0-17,1 0 11,-2 0 1,0 0 10,1 1 51,-1 6-17,0-1 186,-1 19-152,-1-9 145,-6 29-145,4-22 95,-6 33-140,7-29 11,-2 23-33,4-26 22,1 25-17,1-28-84,5 21-56,-1-31-1221,5 10 275,-7-13 1075,-1 6 0,-2-10 0,-3 1 0</inkml:trace>
  <inkml:trace contextRef="#ctx0" brushRef="#br0" timeOffset="128418">13963 1973 17434,'-30'-21'1989,"5"5"-1502,24 14-95,-1-1-95,1 1-79,-1 0-106,0 1-95,-1 0-308,-10 2 268,3 1 62,-21 9 1,15-4 223,-21 9-134,21-10 257,-17 6-274,20-7 146,-12 4-197,16-6 29,-6 4-90,11-5-28,-1 3 28,4-2 22,0 7 6,1-4 119,2 14-75,1-10 186,4 25-180,-2-16 135,3 40-140,-5-27 84,0 53-96,-2-42 71,-1 8 0,1 0-37,1-4 50,1 7 1,2-1-45,1-6 86,3 3 1,1 0-65,0-7 78,5 5 1,0 0-112,-2-11 84,16 36-113,-18-45 68,10 32-101,-10-28 67,9 59-72,-13-53-12,6 43 6,-9-50 78,3 33-50,-3-31 146,2 48-147,-4-50 40,0 31-67,0-40 39,2 16-28,-1-21 34,4 26-51,-5-27 34,3 21-40,-4-22 12,1 19-11,-2-17 44,1 23-33,-2-25 22,0 15-16,-1-19 77,-1 16-77,1-13 16,0 14-33,2-19-1,-1 2 6,1-10 17,0 0-11,0 0 11,0 3-5,-1-1-7,1 6-16,-1-3-28,1 9 40,-1-7-1,1 7-11,0-12 22,0 3-33,0-6 84,0 1-68,2-1 18,0 0 10,2 0 12,2 0 11,2 0-22,1 0 72,27-6-111,-16 3-163,32-6-17,-33 7-482,10-1 79,-19 3-7091,0 8-1054,-6-3 8733,-3 6 0,-1-8 0,-2-1 0</inkml:trace>
  <inkml:trace contextRef="#ctx0" brushRef="#br0" timeOffset="129052">14708 2958 22761,'3'-17'-34,"-3"6"62,-6 17 23,-2 3 5,-3 4 5,-2 3 23,-1 2 6,-2 3 145,-13 32-190,14-23 134,-11 39-117,21-46 151,2 19-141,6-28 130,4 7-34,0-16 627,16-3-644,-10-6 175,24-18-237,-20 7 197,17-26-185,-21 21 95,7-26-174,-16 26 17,1-23-27,-7 25-12,-3-13-23,1 17-430,-5-4-30,4 11-1975,-6 2 1253,5 9-7280,-11 17 1041,10-7 7174,-5 8 1,10-17 0,1-2 0</inkml:trace>
  <inkml:trace contextRef="#ctx0" brushRef="#br0" timeOffset="129637">14598 3900 23976,'20'-51'291,"-4"11"-268,-16 39-118,0 1 72,0 3 18,-1 1 16,-1 4 0,-1 2 6,0 1 16,0 3 18,-1 8 89,1 16-90,3-11 197,9 14-79,0-30 257,13 3-206,-8-12 336,33-12-443,-22 0 106,28-18-106,-33 10 213,16-36-264,-23 26 68,7-38-129,-21 42-33,-12-21-1,1 30-380,-20-12 134,17 21-1317,-22 2 662,21 9-6358,-14 14-1305,21-8 8598,-3 7 0,11-14 0,0-2 0</inkml:trace>
  <inkml:trace contextRef="#ctx0" brushRef="#br0" timeOffset="132619">17357 2016 23691,'23'-50'464,"-4"10"-363,-19 39-45,-2 1-22,1-1-40,-2 1-11,1 0 1,-3 0 10,-16 19 6,7-8 11,-26 34 12,22-22 61,-19 34-51,24-30 74,-3 25-18,13-30 309,18 24-269,-5-29 403,28 13-358,-20-25 207,28-13-281,-25-2 180,24-32-207,-28 16 84,14-40-118,-22 34 23,2-36-51,-11 41-28,-10-28-16,0 35-326,-17-11 74,13 24-1222,-17 4 695,18 9-4454,-15 22 1637,18-9 3629,-6 15 0,12-23 0,1-1 0</inkml:trace>
  <inkml:trace contextRef="#ctx0" brushRef="#br0" timeOffset="133252">17291 2849 23685,'3'-18'-39,"-3"5"50,-7 20 0,-1 1-22,-2 3 11,-1 2 11,1 2-5,0 1 16,0 2-11,2 0 23,-2 17 257,11 4-145,-1-4 733,34-3-683,-15-27 101,28-5-196,-26-6 224,22-19-196,-21 8 291,18-31-297,-27 23 118,3-37-191,-13 34 17,-14-33-55,2 36-24,-20-19-72,15 30-733,-13-5 352,16 17-3473,-15 24 768,15-6 3170,-8 20 0,15-25 0,-1 0 0</inkml:trace>
  <inkml:trace contextRef="#ctx0" brushRef="#br0" timeOffset="133869">17291 3659 24659,'6'-23'17,"-2"7"-17,-11 28 23,0 0-7,2 2-10,-1-1 22,3 2 6,1 0 44,1 7 152,10 7-102,-3-6 377,27 12-359,-17-24 262,27 5-307,-24-16 78,16-7-100,-17-2 212,11-20-173,-17 11 145,4-42-235,-16 32 39,-4-35-61,-2 36 10,-10-22-44,9 31-179,-7-9 22,8 25-907,-18 16 375,7 0-5421,-29 33-2303,25-24 8278,-9 12 0,24-27 0,2-4 1</inkml:trace>
  <inkml:trace contextRef="#ctx0" brushRef="#br0" timeOffset="135219">17532 1819 21629,'38'-31'936,"-3"6"-650,-21 25-23,3 0-11,0 0 33,3 0-49,0 0-24,1 0 136,11 0 16,15 0-280,-10 0 173,21 0-201,-36 0 84,19 0-134,-29 0 34,9 2-29,-16 1 6,3 6-40,-4-1 180,8 22-112,-7-13 134,9 32-123,-10-27 168,3 38-151,-5-30 106,0 46-106,-1-39-231,-1 21 231,0-24-6,1 0-11,0 2 17,-1-1 33,0 18-44,0-11 117,0 51-134,0-42 22,0 7 0,0 0-11,1-7 36,2 3 1,0-1-32,2-10 12,7 35-22,-6-43 89,7 50-90,-8-45 0,2 42 1,-8-49 44,-10 53-78,4-43-15,-4 9 1,-1 0-3,4-11 28,-8 49-22,11-52 56,0 39-51,4-47 28,5 24-28,-1-35-39,5 13 28,-5-21-5,2 5 16,-3-10 231,3 6-231,-3-6-33,3 4 33,-4-6 106,0-2-49,0-1 185,-1-1-253,-2-1 0,1-1 0,-1 0 0,-4-1 0,1 1 0,-12 1 0,4 2 0,-29 10 0,17-3 0,-30 17 0,32-13-85,-19 14-39,27-15-710,-9 8 380,18-14-951,0 4 217,5-7 1188,9 2 0,-6-3 0,5 0 0</inkml:trace>
  <inkml:trace contextRef="#ctx0" brushRef="#br0" timeOffset="136302">18255 1666 23433,'-7'-23'202,"3"8"-90,8 25 5,0 4 6,2 2-5,1 4 22,2 3-6,0 0-10,2 2-7,0-2 6,2 1-5,0 1-6,1 0 17,0 0-23,0 1-11,0 1 80,6 10 37,10 31-144,-7-20 49,-4 0 1,-1-2-62,-4-9 112,15 54-118,-16-49 37,1 9 0,-1 0-20,-1-5 31,-1 7 0,0 1-25,-3-8 11,0 5 0,0 0-39,-3-9 145,10 47-134,-8-52 106,7 42-106,-10-45 129,1 45-118,-8-43 85,-9 48-96,3-47 106,-12 48-134,11-47 25,-3 14 0,1 1-13,0-9-7,-10 46-10,14-58 38,-4 28-33,7-32 90,-5 37-96,7-44 23,-3 21-34,5-32 23,0 7-17,0-9-34,-1 11 17,1-10 11,-3 10-11,0-10-11,-14 18-6,5-11-67,-37 37 67,27-30-61,-28 28-6,33-32-465,-13 16 392,20-21-879,-5 4 101,15-18-5260,0-2-3394,1 0 9589,0-2 0,0 3 0,0 0 0</inkml:trace>
  <inkml:trace contextRef="#ctx0" brushRef="#br0" timeOffset="139919">19043 2805 22201,'30'-4'414,"-4"1"-307,-18 3-29,0-2-22,0 2 17,1-2 5,1 1-22,1-1-5,2 1 83,21-4-123,-13 2-100,31-4-51,-32 4-1149,19 0 365,-24 2-5657,10 5 2655,-19-1 3926,3 4 0,-9-4 0,0 0 0</inkml:trace>
  <inkml:trace contextRef="#ctx0" brushRef="#br0" timeOffset="140186">19152 2914 14169,'-3'-5'1966,"0"2"-1098,3 3 5540,0 0-6252,60 1-49,-34-3-34,47-1-40,-49-3-27,2-2-885,30-4 162,-26 6-5338,33-4-1278,-47 9 7333,5 1 0,-18 0 0,-1 1 0</inkml:trace>
  <inkml:trace contextRef="#ctx0" brushRef="#br0" timeOffset="165251">21780 1863 22839,'52'-23'378,"0"-1"0,33-14-193,-70 32-34,-2 1-61,-1 2-6,-1 0-45,-2 1-5,0 1-17,-1 0-6,0 1-11,4 8 101,-3 16-12,1-4 214,-18 40-259,0-34 52,-14 31-46,9-31 101,-14 25-134,13-25 67,-16 26-45,19-33 0,-7 14-22,13-24-11,-1 4 5,6-10 326,6-1-203,0-2 79,12 1-112,-5-2 167,19-5-161,-14 2 78,25-10-152,-23 8-10,35-8-35,-33 9-116,19-3 16,-29 6-1082,3 1 472,-11 1-9109,-11 14 915,-2-6 8916,-9 11 0,12-13 0,2-3 0</inkml:trace>
  <inkml:trace contextRef="#ctx0" brushRef="#br0" timeOffset="163702">21167 1885 15317,'3'4'3254,"0"-2"-2436,-3-2 2207,0 0-3087,1-10 29,-2 9 44,1-7 11,-4 14 1,0 0-7,-1 3 12,-1-1 0,-3 7-5,-5 7-34,4-6-40,-2 11 29,10-18 11,1 5 16,1-7 12,2-2 5,3 2 6,1-1 45,7 1-34,-2-1-5,7 1-6,-5-1-22,2-1 5,0 1 0,1 0-5,0 1 5,-1 1 11,1 1 57,9 9-74,-8-6-5,6 6 0,-13-7-5,-1-1 10,-3 1-5,0-2 11,-3 0 1,0-1 21,-2-1 337,-1-1-163,-2 0 353,-10 2-459,1-4-12,-10 1-27,5-2-23,-3-2-11,-2 1-17,0-2-27,-9 0-7,8 0-201,-17 0-5,21 0-1799,-10-1 370,19 1-941,0-2-874,6 2-4009,2 1 7482,-1 0 0,1 0 0,0-1 0</inkml:trace>
  <inkml:trace contextRef="#ctx0" brushRef="#br0" timeOffset="164037">21101 1841 23450,'22'-41'28,"-2"8"-28,-2 30 11,-1 0-17,3 1-10,-1-1-12,2 0-51,0 1-117,1 1-157,1 0-1383,8 1-230,-8 0 1966,14 2 0,-25-1 0,4 1 0</inkml:trace>
  <inkml:trace contextRef="#ctx0" brushRef="#br0" timeOffset="164622">21517 2301 21528,'31'-26'56,"-6"5"-78,-25 21-51,0 0 95,-1 2 12,0-1 0,-1 2 10,0 0 24,-1 1 4,0 1 1,0 0-11,1 1-17,-1 0-17,1-1-6,0 2-5,1-4-12,0 2 12,1-2 11,0-1 11,0 0 18,0-2 789,0 1-577,1-1-51,1-2-112,1 0-50,2-4-11,-1 0 0,2-1 11,-3 1 0,2-1 0,-3 2-28,1 1-11,-1 1-12,-1 1-16,-1 1-22,0 0-746,0 0 667,0 4-129,0 1-223,0 3-321,0-1-553,-1 2-4258,-1 4-1238,1-3 6834,-1 1 0,2-6 0,-1-2 0</inkml:trace>
  <inkml:trace contextRef="#ctx0" brushRef="#br0" timeOffset="161502">20488 1688 22408,'-15'-9'487,"2"1"-347,8 7 0,0 0 6,-2-1-6,0 0-6,-2 0-27,1 0-6,-1 0-17,0 0 5,-1 0-10,0-1 83,-6 1-28,-13-1-94,8 2 100,-14-1-68,23 2 208,-8 0-168,12 0 303,-4 0-275,9 0 163,-3 0-253,5 0 1,0 0-51,0 0-292,1 0 270,0 2 22,0 0-11,0 2 11,0 0-6,0 1 1,0 5 10,0-2 18,0 14-12,0-8 17,0 25-28,1-19 39,-1 35-22,0-25 39,-6 50-34,1-39 62,-7 57-56,7-54 151,-4 55-106,5-56 11,0 8 0,-1 1-33,0-3 27,-2 17 0,-1 1-38,4-12 7,-2 3 1,2-3-9,3-13 101,1 47-112,0-41 33,1 18 1,0 2-28,1-11-4,0 4 1,1-2-8,-1-10 19,1 10 0,1 2 14,0 10-361,2 27 350,-2-48 17,2 6-29,-2-22 40,3 35-56,-6-39 73,0 51-62,-3-43-6,-4 43 0,2-47-93,-2 30 82,3-34 12,0 31-12,2-35 62,0 30-57,1-32 7,0 25-6,1-29 328,2 20-356,-2-25 136,3 12-108,-2-18 6,0 4-18,-1-8 18,0-2-7,-1-2 180,0-1-196,1-1 0,-1 0 6,1-1-12,-1 0-5,0 2-11,1-1-113,-1 1 119,1 0 4,0 0 1,3-1 22,1 1 34,19-8-34,-8 3-22,24-9-11,-18 7 11,44-13 5,-32 12-22,37-6 17,-43 11-146,27 1 56,-28 1-509,28 1 279,-34 1-1164,17 3 727,-25-1-3275,5 10 738,-14-4 3305,-1 7 0,-3-10 0,0-1 0</inkml:trace>
  <inkml:trace contextRef="#ctx0" brushRef="#br0" timeOffset="163143">20861 1929 21601,'13'-22'768,"-3"4"-645,-10 18-168,0 0 40,0 2 22,0 0 33,0 4-16,0 2-1,1 1 12,-1 3 89,1 16 130,-4 17-197,0-6-17,-2 5-22,2-26 0,-1 0-11,1-2 0,-1 0-6,2-2 11,-1-1-10,0-2-7,0-2 12,1-2-28,0-1 5,0-2-16,1-2-135,1 0-33,0-1-9641,0-1 2494,2 0 7337,-1 0 0,2 0 0,-2 0 0</inkml:trace>
  <inkml:trace contextRef="#ctx0" brushRef="#br0" timeOffset="204235">24211 2301 25500,'9'-31'140,"-4"7"-84,-9 27 6,-3 1 5,1 4-11,-2 1-6,0 2-5,-1 2 101,-5 11 100,-12 29-212,8-14 61,-16 46-56,22-48 51,-15 51-74,18-49 35,-10 47-40,13-49-11,-2 41-11,7-45 11,7 24 11,1-33 185,27 12-140,-14-23 146,37-1-163,-33-16 11,22-11-44,-24 3 89,19-23-78,-25 18 16,10-26 1,-22 27-6,-4-12-11,-5 17-51,-22-4-5,9 11-101,-36 14 112,30 2-56,-21 20 11,26-13-806,-6 25 420,17-22-2739,5 24 67,9-30 3131,7 7 0,-7-17 0,-1-1 0</inkml:trace>
  <inkml:trace contextRef="#ctx0" brushRef="#br0" timeOffset="202385">22809 2476 23366,'-16'31'84,"1"-2"-67,7-10 5,-2 0-5,1 2 5,-1-1-11,0 1 6,0-1 0,0-1 28,1 0-28,0-3-40,-1 6 12,5-11-11,0 6 33,5-13 230,7 0-113,0-3 253,20 0-286,-11-1 146,28 0-179,-22 1-1,29 6-49,-28-2 16,27 15-17,-30-9 34,16 19-12,-25-14 141,4 22-101,-15-19 190,-14 24-173,1-23 162,-25 23-202,18-26 62,-28 18-78,27-22 50,-24 8-73,28-16-117,-14 1 11,21-7-780,-6-5 287,12 0-1781,-1-5-33,5 4 2402,0-6 0,0 8 0,0-2 0</inkml:trace>
  <inkml:trace contextRef="#ctx0" brushRef="#br0" timeOffset="202686">22700 2608 23769,'46'-41'16,"1"1"1,-5 3 0,-7 9-17,-15 21-22,-2 2-62,-1 2-140,-2 1-168,0 1-235,-1 1-1625,4 6 2252,5 7 0,-9-5 0,2 4 0</inkml:trace>
  <inkml:trace contextRef="#ctx0" brushRef="#br0" timeOffset="203119">23160 2476 24760,'51'-35'89,"1"0"1,-4 2 0,-9 9-68,-23 21 6,-1 0-11,-1 3-11,-3 0-1,-1 3 7,-1 2-7,-2 2 6,-2 2 40,0 18-23,-20 26-28,5-7 5,-11 0 1,-2-2-17,0-5 11,-26 40 11,30-50-5,-9 11-6,19-25 16,1-3-4,3-1-24,1-2 12,2-2 23,1-1 5,1-2 269,2 2-157,1-2 331,12 0-348,-3-3 95,24-3-167,-17-2-63,28-4-27,-27 4-263,23-2 95,-27 4-1048,15 1 275,-21 0 980,5 10 0,-12-7 0,-1 7 0</inkml:trace>
  <inkml:trace contextRef="#ctx0" brushRef="#br0" timeOffset="203648">23685 2870 22167,'-40'33'241,"6"-5"-190,27-18-7,1-1-10,0-2-6,3 0 0,1-3-6,2-1 158,0-1 217,8-2-313,-2-3 168,18-9-117,-13 2 861,17-12-744,-20 15 90,3-4-208,-10 9-43,-1 2-125,-1 2-23,0 1-32,-1 2-68,-1 1-134,2-1-952,-1 4-40,0-2-1265,2 3-3127,-2-2-2687,1-2 8362,0 1 0,0-5 0,1 0 0</inkml:trace>
  <inkml:trace contextRef="#ctx0" brushRef="#br0" timeOffset="-194412.73">23795 1535 21243,'-4'-75'1081,"1"14"-857,2 58-73,0 1-72,-2-1-62,-1 3-40,-1-1-10,-3 1 10,-1 3 23,-3 2 34,-2 5-17,-2 2 5,-3 2 28,-8 11-22,6-4-5,-3 7-6,9-7-40,4-1 23,2 2-5,4-1 16,2 9-6,5-6 12,4 5 17,4-10 33,5-1-5,4-3 10,3-2 18,3-3 5,2-3 12,0-4-7,1-2 57,13-7-78,-10-2 150,31-26-150,-32 11 5,15-16 117,-23 6-122,-9 9 55,-3-22-145,-13 25-12,-5-12-111,-13 14 84,2 5-1,-8-1-94,-5 4-107,9 4-1328,-20 0 706,23 8-263,-8 3-2996,14 9 935,6-2-2773,1 4 5971,6-6 0,0-5 0,1-1 0</inkml:trace>
  <inkml:trace contextRef="#ctx0" brushRef="#br0" timeOffset="-192295.73">21364 2936 22066,'-18'-57'208,"1"11"-219,10 46-1,-1 2 12,-2 3 23,-1 3-1,-2 4-5,1 3 5,-6 11 1,4-3-18,-1 7 23,3 3-11,5-7 6,0 9 72,5 11-67,4-16 28,8 23-11,2-31 44,8 4 163,9-11-117,-4-7-7,10-1 164,12-20-203,-17 1 1,13-12-1,-23 4 18,-4-3 162,6-29-185,-13 18-23,3-19 1,-23 10-85,0 18-49,-11-9-40,5 22-34,-3 4-756,-20 3 370,13 5-4615,-40 24 2357,43-7 2790,-21 30 0,38-33 0,-3 7 0</inkml:trace>
  <inkml:trace contextRef="#ctx0" brushRef="#br0" timeOffset="-191711.73">21561 3943 20151,'-52'11'369,"0"0"1,-34 13-225,75-3-16,0 3-28,4-1-23,1 2 23,4 0-17,1 1 6,3-1 27,3 0 327,19 13-271,-7-16 326,41 12-365,-28-26 185,46-4-246,-44-9 95,37-22-78,-44 10 10,10-14 130,-21 2-157,-8 6-6,-2-11 45,-14-5-67,-1 9-6,-7-11 6,-8 4-34,5 9-11,-7-5 0,8 14 6,1 3-6,2 3-34,2 2-308,0 3-111,6 3-247,1 2-315,5 5-558,2 3-1043,0 5-1187,5 3-4285,-1 0 8088,3-1 0,-3-5 0,0-4 0</inkml:trace>
  <inkml:trace contextRef="#ctx0" brushRef="#br0" timeOffset="-191143.73">23335 3834 19591,'-46'39'384,"1"1"1,3-4-1,10-3-137,22-12-46,4 3-50,3-1-33,2 0-23,2-1 17,4-1 34,2-1 319,20 10-308,-8-12 381,37 5-415,-27-18 11,19-5 102,-8-12-63,-12-2-22,9-9 174,-7-10-1960,-2-19 1747,-6 6 6,-7-8-6,-13 24 5,-5 1 12,-3 2-51,-6 2 6,-3 1-5,-12-2 1993,4 9-2274,-31-1 1,26 16-124,-16 4-913,15 15 34,9 0-1048,-4 8 2252,10 9 0,7-19 0,0 8 0</inkml:trace>
  <inkml:trace contextRef="#ctx0" brushRef="#br0" timeOffset="-182661.73">27889 1951 19910,'-2'41'325,"2"-3"-168,0-15 39,0 4 16,0 0-10,0 3-29,-1 1-44,-1 2 50,-4 15-111,1-9 27,-6 34-84,5-37 0,-2 16-11,4-21-5,2-8 10,0 3-5,1-5-5,0-7-23,0 3-96,1-6-4,-1-3-63,1 0-514,0-1 117,0-2-235,0 2-399,0-1-531,0 0-577,0 1-566,0 0-2240,-1-1 5136,1-1 0,0-2 0,0-1 0</inkml:trace>
  <inkml:trace contextRef="#ctx0" brushRef="#br0" timeOffset="-182228.73">28130 2214 20257,'-83'35'381,"11"-3"-252,45-14-1,-1 2-4,1-1-12,1 0-28,3 0-17,2-2-22,4-1-29,3-2-10,3-2-23,3 2 62,4-5 61,2 1 258,9-5-168,1-2-27,8 0 22,8-2-158,-2-1-10,8 0-12,2 0-11,-9 0 0,22 3-6,-23 0-39,24 12 1,-27-5 4,9 7-83,-12-3 39,-5-2-34,2 2-269,-3-2 107,-4-4-72,1 3-511,-5-2 292,0-2-197,-1 2-1942,-1 1 576,0-2 2134,0 7 0,0-10 0,0 3 0</inkml:trace>
  <inkml:trace contextRef="#ctx0" brushRef="#br0" timeOffset="-181628.73">28546 2323 20117,'-81'0'303,"13"1"-197,52 10-22,1-1-23,1 1-10,2 0-29,1 1-11,2-1-11,1 0 12,1 1-18,1 1 0,3 0-5,1 0 22,1 0 23,1-1 33,1-1 34,1-1 11,1-1 314,8 2-242,-3-5 1,3 1 169,-1-6-197,-4 0 95,9-4-230,-9 0 12,6-3 22,-4-5-34,-2 3 0,1-3 1,-2 2-18,-1 2-150,2-3 22,-4 6-45,1 1-79,-1 2 185,0 3 28,7 7 73,-4 0 220,10 23-181,-8-12-39,2 16 79,-3 0-28,-3-9 27,0 12 6,-2-12 12,0 2-29,-1-1 185,-5 30-235,0-23 6,-4 19 61,-4-24-44,3-11-35,-5 2-16,-1-8-61,2-5-348,-19 1 101,14-6-134,-10-2-1206,7-7-255,8 1-1520,-4-5-5051,10 2 8446,2 2 0,3 2 0,2 2 0</inkml:trace>
  <inkml:trace contextRef="#ctx0" brushRef="#br0" timeOffset="-181128.73">28853 2257 20487,'-68'34'442,"12"-5"-341,45-16-34,1 1 0,2 0 17,2 1 23,0 0 33,2 0-6,1 0 0,1 1 1,2 0-1,0-1 181,4 7 189,9 6-353,0-6 118,24 10-258,-15-22-902,43 12 73,-38-15-2884,24 5 39,-37-10 3663,4 2 0,-13-3 0,0 0 0</inkml:trace>
  <inkml:trace contextRef="#ctx0" brushRef="#br0" timeOffset="-180477.73">29072 2367 15597,'8'9'1714,"-1"-1"-1513,-7-8 3093,0 0-3177,18 54-16,-13-33-22,14 43-1,-19-46-11,2 0-22,-2-2-11,0-2 111,1 7-72,-1-11 285,1 5 2,-1-14 1224,0-1-1455,1-3-90,0-2-39,-1-3-11,1-2 11,0-2-5,1-2 5,0-2 0,0-1-12,-1-2 1,1 0-6,1-10 6,0 7-6,1-7 17,1 5-5,-1 7-6,1-1-12,-2 10-22,-1 1 12,0 3-118,0 2 11,0 0 0,-1 2-56,4 2 201,-2 1 1,5 4-6,-2 0 17,1 3 11,9 17-23,-7-11 6,10 21 1,-13-25 21,5 7 18,-7-13 357,5-1-273,-6-3 61,11-11-179,-7 2-23,16-20-5,-11 12 0,18-20-12,-15 22-106,19-12 79,-21 19-157,11-1 179,-16 11 39,8 14 0,-9-3-11,11 27-11,-11-20-11,9 31-68,-10-30-72,0 14-594,-2-15 144,-3-6-3297,0 8 1064,-1-13 2845,-2 4 0,2-12 0,-2 2 0</inkml:trace>
  <inkml:trace contextRef="#ctx0" brushRef="#br0" timeOffset="-179994.73">29553 1776 23674,'47'-19'207,"-7"5"-162,-26 14-12,-2 2-21,0 0-7,-1 3-22,-1 1 1,-2 2 16,-1 2 22,1 13 6,-5-6 112,2 28-106,-7-23-12,0 15 6,-3-11-11,2-6 16,-1 3-5,1-5-22,0-5 5,1 0 17,2-5 23,0-4 632,2 1-341,2-4 319,20-3-577,-4-1-39,35-9-45,-27 3 0,14-4-84,-19 6-90,-9 3-1372,0 0 667,-11 5-6352,-14 16-1591,2-6 8822,-9 12 0,12-16 0,2-3 0</inkml:trace>
  <inkml:trace contextRef="#ctx0" brushRef="#br0" timeOffset="-197541.73">25305 3308 21259,'-1'-28'1233,"0"6"-936,1 18-34,0 1-22,0 1-28,0 0-34,0 1-45,0 0-38,-2 0-52,1 1-27,-2 0-6,-2 1 12,1 1 38,-15 12-44,7-5 6,-9 9 16,4-1-17,4-2 1,-4 7-1,6-6-22,0 1 28,0 1 39,-3 10-5,3-5 83,-10 42-117,12-33 0,-6 34-22,12-42 28,1 22-29,4-23 29,6 36-34,-2-36 17,8 23-1,-8-30-10,10 9-17,-7-15 22,7 5 73,4-9-45,-7-3-5,9-1 5,-9-2 6,0-2 78,22-11-112,-16 4-5,14-7-29,-17 7 40,-6 1 11,3-2 6,-7 3 11,1-1 5,-3 1 51,1-5-22,-3 2-34,0-2-1,-2 2 52,-2-3-57,0 2 6,-2-2 11,-2 1-28,0 4-17,-2-2 0,2 5-17,-1 1 29,-16 0-23,9 2-6,-13 3-16,5 7 22,4 1 11,-6 5-11,6-3-22,0-1 22,0 2-12,1-2-21,-4 4 27,6-4-5,-2 2-45,9-2-11,3-1-28,1 2-52,4-4-71,0 0-96,2 1-1590,8 4 509,-2-4-8436,14 6 8491,-13-9 1,3 1-1,-10-4 1</inkml:trace>
  <inkml:trace contextRef="#ctx0" brushRef="#br0" timeOffset="-196942.73">25546 3330 23539,'25'-30'448,"-3"6"-330,-15 22-23,1 1-5,0 1-17,1 0-1,-1 0-10,1 0-12,0 2-5,-1 0-6,0 4 51,7 8-62,-5-3 22,13 15-27,-14-13-6,7 7 39,-7-5-28,-3-3 5,1 4 62,-5 4-55,-2-2 72,-15 28-96,3-18 1,-11 18-17,1-10 6,4-7 33,-17 22-22,18-27 16,-14 21-27,22-29 5,-3 8 12,8-10-12,2-2 51,1 7-17,1-9 112,4 10-68,0-13 23,3 4 185,1-6-163,-1-2-16,2 1 72,3-3-122,-1 0 44,17-5-96,-11 0-10,11-3-12,-4-2 6,-5 2-112,13-5-33,-17 7-774,7 0 432,-17 3-113,2 2-1281,-6 4 295,-1 0-929,0 3-7316,1 1 9200,-1-3 0,1 0 0,-1-3 0</inkml:trace>
  <inkml:trace contextRef="#ctx0" brushRef="#br0" timeOffset="-196411.73">25984 3856 23741,'18'-36'398,"-2"7"-270,-10 26 7,1-1-29,-1 1-33,0 0-39,-1 0 5,0 1-17,0 0 6,-2 1 28,1 0-5,-3 0 245,1 1-105,-2 0-202,0 2 44,0-1-5,0 2 6,-1 0 6,0 0-7,0 2-22,-1 1 17,1-1-28,0 2 0,-1-4 6,1 1-12,1-2 46,-1 1-52,1-2 18,-1 2-12,1-2-33,0 0-28,0 1-62,0-1-95,0 0-101,0 1-218,0 1-1771,2 1-396,-2 0-2500,3 1 5210,-1-2 0,-1-1 0,0 0 0</inkml:trace>
  <inkml:trace contextRef="#ctx0" brushRef="#br0" timeOffset="-195793.73">26313 3265 23987,'42'-65'941,"-7"12"-672,-31 51-11,-1 0-39,-2 1-46,1 1 197,-2-1-320,0 4 17,0-1-5,0 4-6,-1 0 6,0 2-18,-3 2 1,0 1 0,0 2-23,-2 1-16,0 0 5,0 1-11,0-1 17,-3 12-6,4-9-5,-3 8 11,6-9-12,0-6 6,1 3 1,1-4-12,0-3-6,0 1 12,0-1-12,0-2-11,2 6 17,0-5 0,1 2 28,0-3-11,0 0-11,1 0-18,3-1 12,0-2-28,14 0 28,-8-1 0,10 0 12,-3-3-12,-5 1 11,7-2 6,0-1-6,-4 1-22,4 0-51,-1-1-11,-8 3-5,3-1-202,-7 3 78,-4 0-50,0 0-387,-4 3 180,-1 0-2319,-5 9 935,1-4-952,-4 6 2795,-2-3 0,5-5 0,0 1 0</inkml:trace>
  <inkml:trace contextRef="#ctx0" brushRef="#br0" timeOffset="-195428.73">26641 3221 24755,'9'-49'156,"-1"10"-49,-8 40 10,0 2 18,-1 3-23,-1 1 0,0 5 12,0 1 4,-1 3 1,1 3 0,0 2 5,0 3-5,0 1 101,0 17-141,-1-10 68,0 29-62,1-24-16,-1 14 55,1-1-111,-1-12-7,2 46-10,0-47-12,1 31 29,0-47-29,1 2-78,-1-10-5,1-5-63,-1 0-850,0-5 301,-1-1-475,-1-2-913,-1 0-2353,-3-1-4839,1-1 9281,0-1 0,2 1 0,2 2 0</inkml:trace>
  <inkml:trace contextRef="#ctx0" brushRef="#br0" timeOffset="-193695.73">25940 1578 17283,'-95'17'1075,"18"-1"-957,68-3-46,3 1-27,1 2-17,3 1-5,0 1-7,1 2 29,3-1 28,2 0 51,3-1 61,2-1 56,3 0 11,2-2 442,21 10-520,-9-11-23,15 7 95,-2-14-123,-10-3 6,11-2 162,-3-7-95,-9-1 28,5-6 45,-14-1-5,-4-1-29,-2-4-39,-3-2-28,-4-3-17,-3-3-22,-2-1-34,-4-2-11,-10-11-61,-2 9-1,-9-6 12,-8 5-34,6 11-17,-7-4-28,11 13-89,1 2-135,2 3-196,1 4-1244,-6 5 186,7 3-779,-2 6 2302,6 10 0,6-11 0,0 5 0</inkml:trace>
  <inkml:trace contextRef="#ctx0" brushRef="#br0" timeOffset="-193110.73">25700 2717 22263,'-21'-78'263,"4"17"-246,12 60-17,-1 3 0,-1 2 11,-2 4 17,-1 4-17,1 2 23,-1 3 5,0 7 0,3-5-5,1 5 78,4 1-51,2-6 6,3 7-11,1-6 0,6-1 0,0 0 236,20 14-192,-9-14 7,15 8 66,-4-15-77,-7-5-7,8 0-5,-11-5 6,-1-1 22,-1-2 0,-2-4 101,6-10-135,-6-2 12,4-8 61,-8-13-112,-5 7-5,-2-15 16,-7-5-22,-3 10-6,-3-11-5,-5 18-28,-2 3 0,-3 4-17,-2 4-101,-8-3-33,6 10-118,-4-1-958,2 11 61,6 3-967,-4 7 2144,2 16 0,10-10 0,-3 8 0</inkml:trace>
  <inkml:trace contextRef="#ctx0" brushRef="#br0" timeOffset="-183294.73">26751 1316 19171,'39'-25'218,"-5"6"-167,-23 17-18,2 1 1,-1 0-34,0 1 11,-1-1 6,1 0 5,-1 0 12,1 1-1,-1-1 23,0 0-16,1 0 4,0 0 68,11 1-78,-8-1 22,7 1 129,-5 0-62,-4-1 39,4 1 1,-5-1-1,2 0-16,-1 0-29,0-1 34,4 1-95,-5 0-22,3 1-17,-5 0 0,-2 0-1,2 0-4,-2 2 4,4 4-44,-3 0 40,2 3 4,-2 0-4,-2 1 10,2 1 0,-2 2-10,4 8 38,-3-3 135,12 36-129,-12-25-17,7 25 17,-9-25-6,-1 3 12,1 2 89,0 24-55,-2-13-12,0 17 107,-2-2-79,0-12-12,-1 13-4,1-18-7,-2 1-44,2 0 22,1-2 45,1 16-50,2-13 16,1 10 141,1 19-163,-3-26 16,2 28-27,-4-33 17,-1 1-12,0 1 34,1 21-50,-1-16 16,1 16 85,0 21-107,-2-31-12,-1-1 1,1-1-6,-1-3 20,-2 2 0,0 1-9,-1 1 93,-2 16 0,0 0-70,1-15 2,-1 2 1,2-3 8,0-16 101,-1 27-135,3-35 90,-1 29-89,1-40 27,1 14 0,0-23 12,1 7-40,-1-8 12,4 11-28,-3-12-1,1 7-16,0-12 101,-1 2-29,-1-4-16,0 0 73,0-2-123,0 1-23,0 0 16,0 2 12,0 3 0,0 0 5,-1 12-10,1-9 39,-2 16-28,2-17-1,0 9-10,0-8 10,0 19 1,-1-13-6,-2 25 0,2-25 5,-2 10-5,2-16 174,0 1-51,1-7 303,0-1-331,0-2-45,-2-1-5,1-1-6,-1-1 1,-1 0 44,-6-5-73,1 5 6,-23-4-23,12 5 6,-30 2-11,21 2 33,-57 9-16,43-3-6,-11 2 0,2 1-6,16-3-128,-19 7-118,40-12-2504,3 6 666,10-5 2090,8 8 0,-4-8 0,4 2 0</inkml:trace>
  <inkml:trace contextRef="#ctx0" brushRef="#br2" timeOffset="-158657.73">5555 4359 12062,'-14'51'-1581,"0"-1"0,-8 28 1,21-72-1</inkml:trace>
  <inkml:trace contextRef="#ctx0" brushRef="#br2" timeOffset="-159241.73">5139 5082 19300,'15'32'1679,"-4"-6"-1281,-12-26-45,0-1-45,-1 0-33,-1-3-29,1-1-22,-1-2 264,-1-13-365,0 6 11,-1-11 1,2 9-18,1-1-33,0-1-5,1 1 38,0-9-44,1 6 0,0-6 22,3 2-33,0 7-6,3-5 11,-2 9 11,1 0-27,-1 3-7,2-1-4,-1 3-24,1 0-10,-1 1 0,2 0-18,-1 0 1,1 1-6,0 1-16,1 0-18,1 0-44,1 0-39,1 1-90,0 0-84,1 2-84,1 1-123,1 0-90,1 1-118,0 0-190,0 1-257,0 2-422,0 2-692,-2 0-685,-1 3-3881,-2 0 6850,-3-1 0,-3-4 0,-2 0 0</inkml:trace>
  <inkml:trace contextRef="#ctx0" brushRef="#br2" timeOffset="-158862.73">5752 4732 22481,'-62'15'-28,"10"-1"34,38-3-12,2-1 0,1 0-10,2 0-18,2-1-11,2 0 6,3-1 0,1-1-28,1 0 39,1 1 0,5 1 56,1-2 11,5 2 78,6 0-44,-3-3-11,6 2 11,2 2-57,-5-2-4,3 4 10,-9-4 23,-3-1-6,-3 0 95,-2-2 130,-2 0 44,-1-2 33,-3 1-83,-3 0-62,-10 3-168,2-1-28,-8 2-39,5-2-62,0-2-106,2-1-180,0 0-302,3-1-521,2 0-772,0-2-1144,3 0-3791,2 0 6917,1 0 0,3 0 0,-1 0 0</inkml:trace>
  <inkml:trace contextRef="#ctx0" brushRef="#br2" timeOffset="-160662.73">4066 4885 19406,'30'56'-3758,"-7"-9"895,-24-35-3718,-1-3 6581,1-1 0,0-4 0,1-3 0</inkml:trace>
  <inkml:trace contextRef="#ctx0" brushRef="#br2" timeOffset="-160525.73">4022 4688 14516,'0'-2'588,"1"0"-3710,-1 2 1,0 0-1</inkml:trace>
  <inkml:trace contextRef="#ctx0" brushRef="#br2" timeOffset="-160078.73">4175 4951 12006,'5'8'1955,"-1"-2"-1652,-4-6 5052,0 0-4762,21 28-279,-16-21-197,16 19-38,-21-29-23,0-2-6,0-3-22,0 0 0,0-2 17,2-7-17,0 2-11,3-14-17,1 10 0,3-8 5,0 7-10,2 0-6,2 0-1,3-1-10,19-16 33,-12 15-5,12-9-6,-17 19-28,-2 4 17,-3 2-12,-1 3 6,-3 2 29,-1 1 16,-3 3 44,-1 2 214,1 12-107,-2-2 6,1 7-23,-3-3-33,0 1-50,-1 2-23,2 0-28,-2 1-28,1-2 11,0 1-6,1-2-10,0-2-12,0-1-17,0-2-55,1-1-286,2 1 39,-1-7-73,2 2-61,-2-7-96,0-2-162,0 0-4319,6-7-269,-3 0 2348,4-4 2968,-7 2 0,-1 5 0,-2 0 0</inkml:trace>
  <inkml:trace contextRef="#ctx0" brushRef="#br2" timeOffset="-159626.73">4679 4841 19109,'68'14'1540,"-12"-2"-1120,-49-12-78,0-1-74,0-1-55,-1 0-50,0-2-45,1-1 44,4-4-89,-3 2 0,3-3 173,1-5-150,-5 5-7,2-5 74,-7 3-96,-1 4-11,-1-4-17,-1 4-11,-2 0-6,-1 1-122,-10-1-1,3 5-6,-6-1-72,-2 11 123,4 0 23,-7 9 10,7-3 18,0 2 10,0 2-5,1-1 34,1 2-23,1 0 17,2 2 0,0 0-6,3 2 12,0 0-12,4 0 18,1-1 10,1 0 23,2-1 11,3-2 11,2 0-11,2-3-17,2 0 0,2-3-27,1-2 4,8 2-60,-4-4-46,5 1-67,-6-4-134,-1-1-196,-1-1-242,1 0-329,-3-1-381,1 1-461,-3-2-727,0 1-6631,2 0 9230,-5-1 0,0 1 0,-6-2 0</inkml:trace>
  <inkml:trace contextRef="#ctx0" brushRef="#br2" timeOffset="-161941.73">2818 4578 18863,'2'-12'-169,"-3"3"135,-8 17 12,-3 0 16,-1 3 6,-2 1 12,-1 2-7,-1-1 6,0 1-5,1-1 5,0 0 6,2-2-17,1 0 0,2-2-106,0 1-6,5-3-297,1 3 370,8-6 67,1 2 140,12-2-56,-1-1-6,8-1 6,-2 0 6,3-2-29,2 1 7,2 1 50,13 3-79,-10 1-17,9 3 29,-3 6-34,-12-1 5,5 6 40,-13-3 61,-3 0 90,-4 2 100,-3-1 85,-4 2 22,-2-2-45,-3 2-45,-3-1 164,-12 9-304,3-7-33,-9 6 123,-3-3-157,5-8-11,-8 3 129,2-9-168,6-5-6,-5-1-22,10-3-23,0-3-22,2-1-5,1-2-40,1-4-39,3 0-45,1-2-89,2-1-454,1-6 128,2 5-179,2-5-257,1 7-414,1 2-567,2 1-699,1 3-550,0 3-2710,1 1 5892,-1 1 0,-2 0 0,-1 0 0</inkml:trace>
  <inkml:trace contextRef="#ctx0" brushRef="#br2" timeOffset="-161545.73">3343 4513 18885,'23'-23'616,"-5"8"-325,-18 34-5,0 2-51,0 4-16,0 4-35,-2 0-21,0 1 10,0 1 1,-1 1-34,1 2-23,-1-1-38,0 1-57,0 0 17,0 12-27,0-12 4,0 8 40,0-6-33,1-12-12,0 5-17,0-8-16,1-8-12,0 2-10,1-10 4,0-2 35,0-2-102,0-1-217,0-2-259,0-2-251,0-3-315,1-4-458,0 0-734,1-3-673,0 0 3014,1-2 0,-1 8 0,-1 0 0</inkml:trace>
  <inkml:trace contextRef="#ctx0" brushRef="#br2" timeOffset="-161295.73">3212 4819 10674,'-12'-5'3489,"2"1"-2851,10 4 3525,0 0-3654,13-28-44,-2 16-90,11-21-112,-4 24-106,0 1-73,2 0-56,-1 1-28,1 1-17,-1 2-28,1 0-44,0 2-370,9 1-12,-5 1-257,6 2-1776,1 4 286,-9 0-543,7 4 2761,-9-2 0,-10-3 0,-1 0 0</inkml:trace>
  <inkml:trace contextRef="#ctx0" brushRef="#br2" timeOffset="-160840.73">3672 4797 17809,'49'5'1166,"-8"-1"-836,-36-2 6,0 0 45,0-2 11,0 1-23,1 0-49,-2-1-57,1 0-45,-2 0-27,1 0-29,-1 0-28,0 0-21,1 0 5,-1-1 5,0 0 17,0-2 0,0 0 241,1-6-286,-2 4-17,0-5 18,-2 2-74,0 2-67,-3 0-218,-4 0 50,-1 3 12,-4-1 21,1 3 29,-1 0 45,-2 4 16,-1 0-56,-6 8 101,5-2 11,-4 5 6,6-3 28,2 1 12,0 2 4,1 0 1,-1 1 11,4 1-11,0 0 11,2 1 6,3-2-6,0 0-6,3-1 18,0 0 44,6 5-11,0-4-34,5 1 56,4 1-61,-2-7-17,4 3-90,2-4-45,-5-3-84,5 1-767,-1-5 45,-4-1-432,4 0-800,-5-1-1132,-1 0 3288,3-1 0,-7 0 0,-1 0 0</inkml:trace>
  <inkml:trace contextRef="#ctx0" brushRef="#br2" timeOffset="-156342.73">7219 4885 20431,'23'71'481,"-4"-12"-397,-18-51 6,0 0 22,-1-4 78,1 0 101,0-2 96,-1-1 67,0-1-62,1 0 51,0-2-382,-1-1 18,3-9-46,-1 1-10,1-5-7,0 2 1,1-1 0,-1-2-6,2-1-22,7-19 5,-3 14-5,8-20 0,-7 26 0,1-3-40,-1 7 35,-3 7-12,1-1 5,-3 6 12,-2 1-6,2 1 17,-1 2 11,1 3 1,0 2-24,1 2 24,1 2 4,0 2-10,-1 0 5,1 2-5,-2 0 5,1-1 39,2 7-44,-1-7 0,0 4 5,-1-10-11,-2-1 11,1-1 17,-1-2 17,0-2 16,-1-1 46,1-2 262,4-3-296,-1-1-22,5-6-29,-1-2 0,1-4-10,2-1-12,2-3 11,0 1-17,1 0 6,-1 1-5,-1 2-18,-2 3-5,0 3 11,-3 3 1,0 3-7,-3 2 23,0 1 0,-2 1 56,1 7 0,-1 0 34,-1 9 201,0 19-241,-2-10-27,1 16-23,-1-16-28,1-1-17,0 0-78,1 1-140,0-2-253,-1 0-436,1-2-852,0-2-8027,-1 1 9212,-1-7 1,0-2-1,-2-9 1</inkml:trace>
  <inkml:trace contextRef="#ctx0" brushRef="#br2" timeOffset="-157596.73">6365 4447 20604,'33'-43'370,"-5"12"-219,-22 46 11,0 3 23,-1 5-11,0 3-1,-3 3-10,0 3-22,-1 2-1,0 2-12,-1 1-21,0 2-23,-1 1-11,0 3-1,-4 21-38,1-15-17,-2 14 0,2-8-17,2-15 5,-1 7 18,3-14-23,0-13-12,0 1-4,1-15-1,0-1-11,2-4-28,-1 0-67,2-3-124,1-2-179,1-3-229,0-3-2124,2-10 75,-1 3-3234,0-5 5938,-3 8 0,-2 7 0,-1 2 0</inkml:trace>
  <inkml:trace contextRef="#ctx0" brushRef="#br2" timeOffset="-156945.73">6233 4775 21724,'45'-48'477,"-6"8"-427,-19 35-22,1 0-22,1 0-6,0 2-22,-1 0-90,1 1-113,-1 1-156,0 0-224,-1 1-235,-1 0-235,0 0-258,-1 0-129,-1-1-73,-1-1-11,-2-2 185,-1-1 230,-1-2 302,-2-1 331,0-2 229,-2 0 134,-1-1 62,0-2 22,-2 0 12,1 0 17,0-2 27,0 1 735,5-11 100,-5 10 297,4-6 1485,-7 11-1435,-1 3-251,0 1-264,-1 4-314,-1 2 79,0 0-118,2 0 123,-1 2 35,1 3-29,0 3-28,0 4-28,1 3-50,1 2-51,0 5-56,0 2-45,0 3-27,-2 1-18,2 2 1,-3 2-12,1 0-10,-1 2-24,0 0-20,-1 2-19,0-1-22,0-1-11,-1-2-5,0-3-6,0-4-1,0-3 29,0-4 134,0 0 51,0-8 112,1-1 78,0-7 257,0-2-537,0-4-89,0-3-29,1-6-22,2-2 11,2-3-22,3-2 11,0 0-17,4-1 0,-1 2 17,9-6-11,-5 7 6,7-2 10,-1 4 12,-4 7-23,4-2-10,-2 7-12,-6 2 22,3 4 6,-4 8 17,-3 2-12,0 6 18,-4 5-29,-1-5 1,0 7-35,-2-1-16,-1-5-89,1 3-527,-3 1 84,0-6-169,-2 5-273,0-7-505,-1 0-728,1-2-857,-1-2 3120,2 0 0,0-5 0,2-1 0</inkml:trace>
  <inkml:trace contextRef="#ctx0" brushRef="#br0" timeOffset="-130274.73">7613 10972 19014,'16'-84'454,"-3"15"-359,-15 63-17,-1 0-33,-1 3-6,-1 0-16,-1 1-23,-2 2-12,-1 0 1,-2 0-6,0 3-5,-2 2 11,-2 4 0,-1 2-1,-1 1 18,-1 2 0,1 2-1,-10 7-10,8-4 5,-6 6 5,10-9 12,2 1 11,1-2-6,2 1 18,3-1-18,1-1-11,2-1-5,2 1-6,2-3-6,0 0 12,2-1 5,2-1-11,4-1 6,0-2 16,4-2 12,-1-1 22,3-2 5,1-4-16,2-2-6,0-5 0,2-2-5,1-3 0,-1-1 10,0 1-10,-1-1-12,-3 4-10,-3 1-29,-2 4 0,-3 3 17,-3 2 45,-2 2 1091,-25 90-934,9-45-616,-2 14 1,-2 1 564,1-7-10,0 2-643,1 3 575,-1 0-6,3-1 0,0-1-5,2-3 22,1-3 17,3-3 16,0-4-5,2-1 112,-3 9-134,5-16-6,-1 5-11,4-23 22,0-5 968,1-5-856,0-3 720,0-2-647,2-1-17,0-3-112,2-3-56,3-4-39,1-5-33,3-4 27,1-2-22,2-2-17,-1-2-5,1 1-17,-1 0-28,1 1-45,0 2-62,-2 1-112,1 3-178,-1 2-298,-2 3-347,1 1-460,-1 2-929,0 4-1658,0 1 4128,0 3 0,-4 0 0,-2 0 0</inkml:trace>
  <inkml:trace contextRef="#ctx0" brushRef="#br0" timeOffset="-129828.73">8051 10709 21366,'52'-26'67,"-7"3"-39,-27 19-22,-1 0-12,1 1 0,0 0-33,-1 1-50,-1 0-124,-1 2-162,-2 0-196,-1 1-197,0 2-229,-2 2-314,0 1-660,-2 2-914,-1 1-3612,0 0 6497,-4-1 0,-1-4 0,-1-2 0</inkml:trace>
  <inkml:trace contextRef="#ctx0" brushRef="#br0" timeOffset="-129611.73">8138 11016 14992,'-1'-6'2089,"0"1"-1310,1 5 1988,0 0-2734,69-25-855,-39 15 598,54-19-314,-55 22-294,-1 2-1072,0 3-1451,-3 2 3355,1 6 0,-12-3 0,-2 3 0</inkml:trace>
  <inkml:trace contextRef="#ctx0" brushRef="#br0" timeOffset="-112540.73">12277 10490 21959,'-42'34'188,"1"-1"0,-29 26-53,55-37-12,1 2-5,1 1-6,2-1-17,3 0-17,2 0-22,3-1 0,2 0 11,1-2 23,1 0 11,2-1 11,3-2 17,1-1 11,2-3 28,1 0 28,2-4 5,2-2-5,2-2-11,3-4-23,2-1-10,1-1-24,3-3-27,0-1-28,3-6-28,-1-1 0,1-3-6,-2-1 1,0-1-1,-3-1-6,-2 0 18,-4-2-1,-2 0-5,-5-2 5,-2 0-5,-5-1 0,-1-2-11,-3-1 10,-3 1-32,-4-1-12,-4 2 11,-3 1-11,-3 2 0,-2 2 0,0 3-23,-3 2-16,2 2-17,0 4-67,1 1-84,2 3-119,3 2-183,3 0-230,2 4-320,3 0-319,1 3-711,4 0-1613,1 1-4784,2-2 8486,0 0 0,0-2 0,0-2 0</inkml:trace>
  <inkml:trace contextRef="#ctx0" brushRef="#br0" timeOffset="-112146.73">12627 9943 22951,'40'82'790,"-6"-8"-544,-17-40-1036,1 3 997,-1 3-28,-2 4-3,-1 5-75,-4 5-11,-4 5-570,-3 5 520,-4 2-7,-4 3-44,-2-2 28,-4 0-6,-2-3 6,0-3-12,-2-4 7,-2-5-325,-2-5 302,-2-4 11,1-5 425,0-4-514,2-5 70,2-5-424,2-4 297,2-5-1400,3-2-1358,2-4-6214,3-2 9118,2-3 0,1-2 0,1-1 0</inkml:trace>
  <inkml:trace contextRef="#ctx0" brushRef="#br0" timeOffset="-113329.73">11533 10490 21097,'-41'45'156,"0"-1"1,3-4 0,9-4 39,21-10 12,0 0 11,2-1-12,1 0-39,2-1-17,1-1-44,1-2-12,0-1-11,2-2 95,5 2-56,0-5 73,5 0-5,-1-8 5,1-4-12,3-1-49,1-4-1,3-3-5,2-4-17,1-3 0,0-4-6,2-1-16,0-4 11,0-1-12,-1-2 12,-1 1 0,-1-1 0,-3 0 45,-2 0-34,-3 0 6,-2 1-18,-4 1-16,-3 1 17,-2 1-22,-3 1-18,-3 2-50,-3 1 12,-3 1 16,-3 1-5,0 2 16,-2 0-33,0 4-34,1 1-17,0 1-27,1 3-74,3 1-66,0 1-96,2 2-68,2 2-94,1 3-134,0 1-208,3 3-280,1 2-213,1 0-521,1 2-963,2 0-3484,1-2 6262,0-1 0,0-6 0,-2-2 0</inkml:trace>
  <inkml:trace contextRef="#ctx0" brushRef="#br0" timeOffset="-113042.73">11795 10994 24816,'-24'49'3,"0"0"0,-14 31-37,38-65-39,0-2-83,0-2-124,0-1-163,0-1-257,1-1-280,1-1-309,3 0-789,1-3-1546,2 0-4732,-1-3 8356,0 0 0,-3-1 0,-1 0 0</inkml:trace>
  <inkml:trace contextRef="#ctx0" brushRef="#br0" timeOffset="-126542.73">9255 9987 16605,'-20'12'700,"2"1"-425,9 0-7,-1 1-16,-1 0-5,1 1-23,-2 1-11,1 1-5,-2 2-29,0 1-11,-2 2-23,0 1-10,0 2-1,-1 1 23,0 1 112,-9 15-129,6-9-17,-3 11 11,8-12 17,3 0-5,2 1-12,2 1 23,2 0-17,1 1 23,2 0 10,0 0-22,2 0 6,0-2 0,0-1 12,0 1-7,0-2-5,0 0 0,1 1 0,0 0 5,2-1 0,1-1-10,-1-2-35,2-1-5,-1-2-17,1 0-5,0-2-6,1-3-17,-1-1 6,2-2-17,0-1 11,0 1-5,2 1-6,-2-1 5,1 1-5,-2 1 17,1 0 0,-2 0-17,0 0-22,0 0-12,0-2 0,-2-1-5,1 0 0,-2-3-23,1-2-5,-2-1-6,1-1-16,0-1-23,-1-1-45,0-2-39,0-1-78,-1-2-135,1 0-9478,-1-2 1643,0-3 8188,0 1 0,0-1 0,0 1 0</inkml:trace>
  <inkml:trace contextRef="#ctx0" brushRef="#br0" timeOffset="-116146.73">9211 10753 17098,'43'-4'700,"-6"0"-498,-25-1 5,1 1-6,0-1-27,1 1-6,-1-1-22,1 0-56,-1 1-23,2 0-33,-1 0-6,0-1-6,1 2-5,0-1-28,-1 1-34,-1 1-39,-1 1-73,-1 0-124,-1 1-211,-2 0-388,-1 1-564,-1 1-898,-2 1-3371,0 2 5713,-3 0 0,1-2 0,-2-2 0</inkml:trace>
  <inkml:trace contextRef="#ctx0" brushRef="#br0" timeOffset="-100437.73">9715 10359 22811,'31'-7'420,"-5"2"-341,-17 3 5,0 0-23,2 0-10,1-1-18,0 1 23,1-1-5,2 0-6,0 0-1,0 1-16,0 0 0,-1 1 6,0 0 16,-2 0-10,0 1-7,-2 0-1039,0 0 1214,10-1-119,-6-1 118,22-6 17,4-7-179,-9 4-28,2-3 5,-26 12-22,-2 0-5,-1 1 1067,-1 0-1040,-2 1 12,0 0 178,-1 0-212,0 1-11,0 0 22,0 2 1,-1-1-7,1 1-5,-1-1 6,1 0-1,-1 1 7,-1-1 10,0 2-11,1 1 0,-2 0 1,0 1-1,0 2 0,-1-1 11,1 3-5,0-1-6,0 1 12,-1 0-6,1 0 11,0 0-12,-1 1 7,1-1-6,0 2 17,-1 1-1,0 1-10,-1 0 5,-1 1-11,0 1-1,0 0 1,0 0-6,0 0-5,1 0-12,0-1 23,0 2 11,0-1 0,0 1 28,0 0-33,-1 1-1,0-1 6,-1 1-17,0 1 17,0-1 0,-1 1-5,0 1-12,0-1 6,-1 2-6,1-1-6,0-1 18,0 1-12,1-1 17,0 0-6,0 0 6,1-1-28,0-1 0,1-2 12,1 0-7,-1-2 12,2-1-11,-1-1-6,1 0-34,1 0 40,-1-2 10,1 0 7,0 0 44,1-1-22,-1-1 11,-1-1-6,1 0 1,-1 0-1,1-1-5,-1-1 5,1-1-22,1 0-5,0-2-7,1 0 617,0-1-616,0 1-140,-1-3-140,1 2-247,0-3-504,0 3-4044,0-1-4492,-2 1 9550,1 1 0,0-1 0,0 1 0</inkml:trace>
  <inkml:trace contextRef="#ctx0" brushRef="#br0" timeOffset="-97962.73">10087 11147 21075,'26'-3'201,"-6"-1"-111,-19 2-17,0 0 33,-1 0-22,0 1-22,0 0-12,0 0-16,0 0-18,-1 0-10,0 1 0,0 0-23,-1 0 6,0 0 16,-1 0 23,1 0 17,0 0 0,0 0-6,1 0 432,1 0-342,2-1 33,0 0-38,2-2-18,-1 1 12,-1-1 38,1 1 68,-2 0 34,0 1 1131,-1 0-1406,1 1 28,0 0 17,-1-1 6,1 1-40,0-1 12,-1 1-17,1-1 5,0 0-5,0 0-6,1 1 0,-1-1 6,1 0 0,-1-1 0,0 1-6,0 0 6,0 0-6,0 0 6,0 0 16,0 1-139,-1 0 128,0 2-5,0-1 0,0 3-23,-2 1 12,1-1-23,1 2 0,0-3-11,0 0 6,0-1 27,0-1-16,0 0 0,0 0 56,2-1-6,-1 0 6,3-2 0,-1 0-6,1-1 0,0-2 0,1 0-5,-1 0 5,0 0 0,0 1 6,-1-2 11,2-2-11,-3 1 11,1-1-6,-2 3 6,-1 1 11,1 0-11,-1 1 12,0 1-7,-1 0-22,0 0-5,-1 1-45,-1 1 11,0 0 5,-1 0 1,0 2 5,0 0 0,-1 3 12,-1 1 10,0 0-5,1 1 0,-1 1-5,1-2 16,0 0-5,2-2-18,2-1 12,1-3 6,0 0-12,1 0-22,2-2-56,2 1-123,0-2-218,1 0-387,-1 1-634,2 0-2066,-1 1 3512,2 1 0,-4 0 0,0 0 0</inkml:trace>
  <inkml:trace contextRef="#ctx0" brushRef="#br0" timeOffset="-113839.73">10985 11060 24519,'-23'42'101,"3"-3"-84,7-14 0,-1 1-23,2-1-11,-1 0-11,2-1-50,1 0-79,2-3-128,1-1-152,1-2-252,2-2-269,1-3-241,1-2-626,2-3-1273,1-2-5214,2-3 8312,1-2 0,-1-1 0,-1 0 0</inkml:trace>
  <inkml:trace contextRef="#ctx0" brushRef="#br0" timeOffset="-95911.73">10481 10293 21338,'34'7'549,"-5"-1"-359,-18-7 40,1-1-28,0-1 5,1-2-16,1 0-29,0 0 17,1-1-22,-1 0-23,1 0-33,-3 1-6,2-1-11,-3 0-11,1 1 0,0 0-17,-1 0-28,0 2 0,0 0-6,-1 1-16,-1 0 0,0 1-1,0 0 12,-1 0 0,1 0 0,-1 0-1,0 1-21,1-2 10,-2 1 7,1 1-12,-2-1 16,0 0-16,-2 1 6,0 0 5,-1 0-5,0 0-6,-1 0 0,0 0-6,-1 0 12,0 0-1,0 0-66,-1 0 50,1 0 39,0 0-17,0 0 605,-1 0-611,1 1 1,-1-1 95,0 1-79,0 1 1,0-1-7,0 3 7,-1 0-1,0 2 6,0 1 0,0 0-5,-1 2-1,1-1 6,-1 0-6,0 1 12,0 1-12,1 0 1,0 0-1,0 1-5,0 1 17,-1 1-6,-1 1-5,1 0-7,-2 0 12,0 2 0,-1-1-16,0 2 27,-1 0-28,0 1-11,-2 1 22,1-1-22,-1 2 6,1 0-6,-1 0 6,2 0-6,-1 0 0,1 1 0,-1 0 5,1 0 6,-1 1 12,0-2-1,1 2-11,-2-2 17,0 0-22,1 1 5,0-1 6,-1 0-6,2-1 6,-4 10-11,4-7-29,-3 5 51,1-2-17,2-7 45,-1 2-5,1-4-34,1-4 5,0 1-11,-1-1 12,2-4-18,-2 3 12,2-2-23,1-3-10,1 1 44,1-2-6,1-3-16,0 1 5,0-3 588,0 0-571,-1 0-45,1 0 96,-2 1-57,2-1 17,-1 0-61,1-2-34,0 0-62,0 0-123,0-1-179,0 1-291,0-1-516,0 1-1350,0 0-4905,0-1 7482,0 1 0,0 1 0,0 1 0</inkml:trace>
  <inkml:trace contextRef="#ctx0" brushRef="#br0" timeOffset="-10223.73">15671 9527 23125,'76'0'-582,"-12"1"-18,-48-1-487,0 0-985,-2 0-1586,0 0-4681,-3 2 8339,-1 0 0,-5-1 0,-3 1 0</inkml:trace>
  <inkml:trace contextRef="#ctx0" brushRef="#br0" timeOffset="-10028.73">15780 9702 20543,'3'11'2375,"-1"-2"-1670,-2-9 1161,0 0-1900,70-11-1029,-42 6 867,56-7-201,-60 9-48,-1 1-675,0 1-706,-3 1-1636,-1 1-3914,-5 1 7376,-2 1 0,-6-1 0,-3 0 0</inkml:trace>
  <inkml:trace contextRef="#ctx0" brushRef="#br0" timeOffset="-12990.73">14642 9308 23696,'-13'-22'1215,"3"4"-946,9 18-62,0 0-55,0 0-113,0 0 6,0 3 22,-1 2 12,0 4-6,-2 2 11,0 5-12,-1 1 18,0 4 5,0 2-33,0 2 16,-1 1-11,1 1 6,-1 0 0,1 1-28,0-1-6,1 0-17,0 2 6,0 0 6,1 1-6,0 2 6,0-1-23,0 1 11,0 0-5,1-2 5,0 0 1,1-3 5,1-1 0,0-5 5,0 0 1,0-5-17,2-1 5,0-3-5,1-2 22,0-2-22,0-2 5,-1-2 1,0-2-23,-2 0 33,2-2-5,-2 1 6,1-1 5,0 0 0,0 0 6,1-1 0,0-1-6,1-3-28,0 0-11,2-3-16,1 1 4,0-2-4,2 0-12,0-1-40,0 1-44,-1 0 0,1 0-56,0 1-61,-1 0-102,2 0-178,-1 1-276,1 1-419,1 0-1009,-1 2-2105,0 0-4778,0 3 9096,-3 0 0,-2 1 0,-2 0 0</inkml:trace>
  <inkml:trace contextRef="#ctx0" brushRef="#br0" timeOffset="-12446.73">14270 10184 24015,'18'-61'516,"-1"11"-393,-8 45-11,2 0-28,1 2-11,2-2-1,0 2-4,3-1 4,0 1-10,2-1-6,1 1 0,3 0 6,-1 0-17,2 0-6,1 1-5,-1-1-6,2 1 5,-1-1-5,0-1-16,0 1-12,0 0 22,-1 1-22,-1-1 6,-2 1 22,-1 0-40,-3 0-16,-1 0-22,-2 1-28,-3-1-63,-1 1-72,-3-1-123,0 1-173,-3-1-175,0 0-441,-3 0-1362,1-1-1848,-2 0-4498,1-1 8833,-1 1 0,0 0 0,0 2 0</inkml:trace>
  <inkml:trace contextRef="#ctx0" brushRef="#br0" timeOffset="-11862.73">14445 9242 21461,'-61'-14'964,"12"2"-723,49 12 291,0 0-353,2 0 51,0 0 10,4 0 18,2-1 5,2 0-39,3 0 0,2-2-33,3 0-18,3-1-5,1-1-16,3 0-1,3 0-22,0-2-28,-1 1-28,2 0-29,-1 0-27,0 0 11,-1-1-5,1 1-18,-1-1 12,-1 1-28,0 0-6,-2 0-11,0 0-17,-2 1-123,-1 0-145,-2 2-214,-2 0-269,-2 1-307,-2 2-650,-2 2-1446,-2 1-2603,-2 4-785,-1-1 6587,-2-1 0,-2-2 0,-1-1 0</inkml:trace>
  <inkml:trace contextRef="#ctx0" brushRef="#br0" timeOffset="-10907.73">15102 9636 23310,'-1'33'526,"0"-2"-391,-2-14-18,1 1-5,1 2 6,1 0-12,0 0-11,-1 1-16,1 1-34,-1 1 5,1 0-5,0 2-6,-1-1-5,0 1-12,1 0-11,0-3 6,0 0 11,0-3-22,0-1-1,0-2 1,0-1-1,0-2 7,0-2-7,0-2-10,0-2-7,0-2 7,0-2 5,0-1 0,1 0-11,0-2 5,0 0 6,0 0-17,0 0 28,1-1-61,1-1-45,1-2-84,1-2-129,0-1-146,1 0-291,0-1-544,0 1-1292,-1 1-1380,0 1-4658,0 1 8619,-2 1 0,-1 1 0,-2 2 0</inkml:trace>
  <inkml:trace contextRef="#ctx0" brushRef="#br0" timeOffset="-10562.73">15036 10053 22582,'48'-28'140,"0"0"0,32-16-67,-66 44 33,-1 2 12,-2 1 5,-1 2 6,-1 3-1,-2 0 18,-2 3 11,-1 1 0,-2 1-1,-1 2-4,-1 2-12,-1-1 5,-1 2-33,-2 0-11,-2 0-6,0 0-11,-1 0 34,0-3 5,-1-1 11,0-2-21,-1-1 10,-1-2-5,0-2-23,0-2-5,-1-1-34,1-3-17,0 0-11,-1-3 5,0 0-16,0-3-22,0-3-12,0 0-39,1-2-34,1 2-67,2 0-117,1 1-169,1 0-184,2 2-392,1-2-780,2 4-1847,-1-1-4346,1 2 7992,0 1 0,0 1 0,0 0 0</inkml:trace>
  <inkml:trace contextRef="#ctx0" brushRef="#br0" timeOffset="-1519.73">15080 8717 20173,'22'-17'1025,"-4"3"-829,-18 14-23,2 0-5,-1 0 12,1 0-18,1 1-16,0 0-11,0 2-12,0 2-11,0 1 0,1 2-17,0 3-5,0 1-23,1 3 0,-1 0-11,1 0-22,-1 2-1,2 1-5,-2 0-5,1 0-1,-1 1-5,0-1-6,-2-1-11,2-2 11,-3-1-5,1-2-6,0-2 0,-1-1-6,0-1-16,-1-1-12,1-2-22,-1-1-39,0-1-28,0 0-17,0 0-22,-1-1-18,1-1-49,-1 0-3693,1-1-4126,0 0 3539,-1 0 4509,0 0 0,0-1 0,1 1 0</inkml:trace>
  <inkml:trace contextRef="#ctx0" brushRef="#br0" timeOffset="-1140.73">15080 8717 21427,'9'-50'297,"0"10"-230,1 37-22,1 2-11,-1-1-1,1 1-10,0 0-1,0 1-22,0 0 0,0 1-22,-1 2 11,0 2-12,-3 1-16,0 1 11,-2 2-11,-1 0 16,-2 2 1,-1 1 5,-1 1 12,-4 0-7,0 1 24,-5-1-12,-1 1 11,-1-2-6,-1 0-10,1-1 5,-1-2 0,2-2 0,1-2-6,1-1-50,2-2-179,3-1-258,0-1-419,2-1-562,1-1-676,4-3-791,2-4-2033,4-1 2224,1-1 2750,1 2 0,-6 4 0,-3 3 0</inkml:trace>
  <inkml:trace contextRef="#ctx0" brushRef="#br0" timeOffset="-740.73">15343 8717 18632,'0'58'1793,"0"-12"-1362,-1-44-100,0-2-57,-1 0-50,1 0-45,0 0-33,-1 0-22,0 0-35,-1-3-21,0-1-1,0-4-34,0-1 1,0-1 0,1-3-12,0 0 17,2-1 6,0-1 5,0-1 1,1-1 10,2 1 7,1 2-18,3-1-16,0 2 5,1-1 0,0 1-11,2 0 17,-2 1-28,2 1-6,-2 1-6,1 1 1,-1 2-6,-1 1-17,-2 3-16,0 0-7,0 2 1,-1 1-56,1 0-73,-1 0-134,2 2-220,-2 2-340,2 2-594,0 1-1037,-1 1-873,2 1-3848,-1-1 7214,-1 0 0,-2-4 0,-2-2 0</inkml:trace>
  <inkml:trace contextRef="#ctx0" brushRef="#br0" timeOffset="-471.73">15583 8542 16577,'10'0'2790,"-2"0"-2264,-8 0 992,0 0-1530,1 56-21,0-38-62,1 43-135,0-52-223,-1-1-337,0-1-549,0 0-924,0-2-795,0 0-2280,0-2 3277,0-1 2061,0-1 0,-1 0 0,0-1 0</inkml:trace>
  <inkml:trace contextRef="#ctx0" brushRef="#br0" timeOffset="-321.73">15605 8388 12309,'0'0'0</inkml:trace>
  <inkml:trace contextRef="#ctx0" brushRef="#br0" timeOffset="70.27">15846 8454 14617,'12'10'4800,"-3"-2"-3954,-9-8 806,0 0-1585,-52 32 6,35-19-11,-39 24-23,50-26-16,1-2 77,40 23-77,-23-21-12,32 17 6,-33-27-12,-1 1-5,1 0-11,-3 1 6,1 1-12,-3 0 28,-2 1 6,-2 2 0,-1 0 16,-2 1-27,-3 2 16,-3 0-16,-3 1-12,-3 1-5,-1-2-23,0 0-33,0-3-56,1-1-63,1-2-144,1-2-202,2-1-487,2-1-981,2-3-1198,3-1-2947,1-2 6145,1 1 0,0 2 0,0 1 0</inkml:trace>
  <inkml:trace contextRef="#ctx0" brushRef="#br0" timeOffset="610.27">15934 8454 20761,'20'46'896,"-1"0"1,12 16-858,-30-44-17,-1-22-10,0-7 4,1-1-16,0-4 6,2 1-6,1 1 6,1-2 5,0 1-11,2-1 5,0-1-10,0 1-1,2 0 12,-1 1-6,1 2-6,0 1 6,0 2 0,-2 2-5,0 2 16,-1 2-11,-1 1 11,-1 1-5,0 2 5,-1 0 17,0 0 5,0 0 12,0 3 11,2 0 11,-1 4 12,0-2-12,2 1 11,-1 0-16,1 0-12,0-2 18,1 0 21,0-1 18,0-1-1,1-1-5,-1-1 0,1 0-6,0-1-11,0-1-11,1-2-45,-1-3 16,2 1-16,-1-2 0,2 0 0,-1 0-28,1 0 6,-1 2 0,-1 0 10,1 2-4,-1 1-12,1 1-6,-1 1 17,0 1-5,1 1 16,-2 4 17,-1 3-27,0 3 21,-2 3-16,-1 2-17,-2 1-28,0 2-95,0-1-146,-1 0-224,1-2-358,0-1-880,0-1-2128,-1-2 3859,1 0 0,-1-6 0,-1-1 0</inkml:trace>
  <inkml:trace contextRef="#ctx0" brushRef="#br0" timeOffset="41513.27">17445 8323 18016,'-40'-10'1272,"6"2"-868,31 7-18,0 0-22,-1 0-23,1 0-38,-2-2-46,1 1-33,-1 0-44,1-1-35,-2 2-33,1-2-22,-1 1-28,0 0-6,-1 1-17,-1 0-5,-1 1 0,0 0-18,-2 0 7,-1 0-12,0 0 6,-1 0 5,0 2-11,1 0 1,0 2-7,1 0 1,0-1-1,0 2 1,1-1 0,0 1 22,0-1 16,2 0 24,1-1 16,2-1 16,0-1 7,2 0-1,1-1-5,0 0-23,1 0-16,1 0-6,-2 0-6,2 0 1,-2 0-12,1 0-5,-1 0-12,1 0 6,-1 1-6,1-1 1,0 1-12,0-1-17,0 1 1,0 0 5,0 1 11,0 0-11,0 3 11,-1-1-16,0 2 10,1 1 6,-2 0-5,2 0 11,-2 1-28,1 1 22,0 0 0,1 2 0,-1 1 17,-1 1-11,1 1 5,0 2 1,-1 1 5,0 1 0,1 2-11,-1 0 11,1 0 0,0 0 5,0-1-27,1-1-1,0-3-10,0 0 16,1-2 23,0-1 5,0 1-11,0 1 5,0 1 1,1 1 0,0 1 44,1 0-39,-1 1 0,1-1 6,0 1-28,0 2 39,-1-1-6,2 1 1,-1 1-12,1-1 6,0 3 5,0 1 6,-1 2-5,1 3-7,-1 2-10,1 3-6,-2 1 11,1 1-16,-1 0-12,0 0 0,0-1-17,2 0 18,-1-2 4,1-2 7,0-2-18,0-2 35,-1 0-7,0 1-22,0 0 23,-2 0-17,1-1 5,-1 0 40,0-2-6,0 0 22,0-1-4,0 2 4,0-1 0,0 2-5,0 0-6,-1 1-5,1 0 0,-1 1-18,0 1 7,0 2-1,-1 2-5,0-1 11,0 1-17,1-2 0,0 1-11,1 1 0,-1 0 0,-1 2-22,1 0 5,-2 3 12,1-1-1,0 2 0,0-2 23,0 2-39,0-1 5,0 0 0,0 0-5,1-1 27,-1-4-5,1-2 0,-1-3-5,0-2 5,-1-3 5,-1 1 1,1-2 5,-1 1-16,0 0 5,1 0-12,-1 0 18,0 0-6,0-1-22,0 0 16,-1-2 0,1-1-22,-1-1 17,1-1-17,-2 0-45,1-2 51,-1 1 0,1-1 5,0-1 22,0 0-44,1-2 22,0-1-5,2 0 11,-1-1-6,0 1-5,0 0 5,1 2-11,0 1 0,0 2-11,1 1 5,0 1-28,1 1 34,-1 0 6,1-1-12,0-1 18,0-1-18,0 1 0,0 1 6,0 0 12,0 1-1,0 1-6,0-1 1,0 1-17,0-1 16,0 1-27,1 0 16,-1 1 6,1 1-22,0-2 28,0 0-12,0-4-5,1-2 22,-1-2 0,1-3 12,0 0-35,0-2 12,0-1 12,0 0-24,0-1 29,-1 0-22,2 0-7,-2 0 12,2-1-16,-1 0 16,-1 0 0,1-1-6,0-2 17,-1 1 0,0-2 6,-1 0 246,1 0-285,0-1 5,0 0 17,-1-1-5,2 1-7,-1-1 24,3-1-7,0 1 6,2-2 6,1 1-17,1-2 6,2 0-6,2-2 0,1 0-17,4-2 6,0 1 5,3-2 12,1 2 11,0 0-12,2 1-5,1 1 0,-1 1 0,0 1 11,-1 0 17,-1 2-28,-2 1-5,0 0 10,-1 0-16,-2 0 34,-2 0-29,-1 0 0,-3 0 1,-2 0-23,-1 0 22,-3 0-11,-1 0-27,-1 0-35,-1 0-173,-1 0-689,0 2 386,-1-2-201,1 2-302,-2 0-701,0 2-1546,1 1-4273,-1 1 7578,2-1 0,0-3 0,0 0 0</inkml:trace>
  <inkml:trace contextRef="#ctx0" brushRef="#br0" timeOffset="46680.27">18496 8345 23803,'20'-12'576,"-1"2"-436,-5 6-22,0 0-23,3-1-11,-1 0-11,1-1-23,0 1-5,0 0 6,-1-1-18,-1 1 1,0 1-12,-1 0-5,1 1 5,-2 0 1,1 0-12,-1 2-11,-1-1 6,0 0-6,-1 1 11,-1-1-11,-1 2 5,-2-1-5,0 1 6,-2 0 5,0 0-11,-2 0 0,0 0 11,0 0-11,-1 0 12,0 0-7,0 0 6,-1 0 12,0 1-6,1 0 11,0 1 0,0 2-5,0 0 5,-1 1-6,0 1 17,-1 0 28,1 0-16,-1 0 22,1 2-12,-1 0 18,0 1 10,-1 1-5,0 1 0,-3 1-39,0 2 11,-2 1-6,-1 1-5,0 2 0,0 0-17,0 1 0,2 1 0,-2 0 11,1 0 0,-1 0 1,2 0-18,0 0 17,0-3-28,1 1 12,0-3-1,1 0-44,-1-3 55,2 0-5,0-2-11,1-1 39,0 0-61,0-1 10,1-1-5,0 0-5,0-2 10,0 1-5,0-1 6,0 0-12,1 0 12,0-2-1,0 0-5,0-1-28,0 0-5,-1 0-29,2-1-39,-2 0-55,1 0-102,-1 0-151,1 0-219,0 1-284,0 0-612,-1 0-1539,1 2-4023,0-1 7086,0-1 0,-1 0 0,0-1 0</inkml:trace>
  <inkml:trace contextRef="#ctx0" brushRef="#br0" timeOffset="45060.27">17729 8520 22509,'0'32'230,"-1"-3"-197,-3-12 1,1 0-23,0 1 6,0 0 5,1-1-5,2 1-11,-1 0-1,1 0 6,0-2-5,0 0 0,1-2-12,0-1 12,2-2-6,1 0 11,0-1 11,2-1 6,1-2 23,0 0 10,3-2 23,0-1 0,1-3 11,2 1 1,0-2 10,1-3-28,1-1-10,1-3-18,0-1-50,2-2 34,-1-1-6,1-1-6,-1 0 17,0-2-28,0 1 6,-1-2 6,-1 1-1,0-1 0,-2 1-5,-1 1 17,0-1-6,-2 1 0,0-2 0,-2 0 0,-1-2-6,-2-1 17,0 0 12,-2-1-6,-1 0 5,-2 1 17,0 0 6,0 1 22,-2 0 6,-1 0-17,-4 1-6,-1 2-10,-1 0-18,-1 3 6,-3 1-6,-2 2-22,-1 2 0,-2 2-5,-2 3-6,0 0-1,-1 3 1,0 1-11,1 1 5,2 2-5,2-1-1,2 0-22,2 0-33,2-1-40,4 0-72,1-2-51,4 0-56,-1 1-44,2 0-90,2 1-152,0 0-218,4 0-415,1 1-900,3 0-1234,0 2-3445,1-2 6767,-1 1 0,-5-4 0,-2 0 0</inkml:trace>
  <inkml:trace contextRef="#ctx0" brushRef="#br0" timeOffset="45660.27">18211 8848 21147,'-6'-25'611,"2"5"-499,3 20 39,1 0-78,-1 1 12,-1 1 10,0 1 0,0 2-28,0 0 0,0 1-27,1 0-7,0 1-5,0 0-5,1 0-1,0-1-16,1 1 16,0-2-11,1 0 17,2-2 0,-1 1 17,1-2 22,0 0 17,1-2 6,1 0-17,1-1-1,-2-2 1,2-2-6,-2-2 12,0 0-6,-2 0-1,0 0 7,-1 1 10,-2-1-5,0 2-5,0-1 16,0 1-22,-2 0 5,0 2-11,-1 1-11,-1 0-5,0 0-18,0 1-5,1 1-5,0 0-18,0 0-21,0 0-12,0 1-23,1 1 6,0 2-50,1 1-84,0 1-101,1 0-207,0 1-230,0 0-404,0 0-839,2 1-1333,-1-1-3714,1 0 7007,-1-1 0,0-3 0,-1-1 0</inkml:trace>
  <inkml:trace contextRef="#ctx0" brushRef="#br0" timeOffset="55409.27">19678 9374 20464,'14'-24'863,"-3"5"-617,-13 16-16,0 0-23,-1 1-5,-1-1-39,1 1-29,-2 0-28,1 1-16,-2 1-12,-1 0 6,-1 0-16,-2 0-7,0 2-5,-3 1 11,1 3 12,-2 0 10,0 0 18,0-1-34,1 0 27,1 1-10,2-1-28,-1 0-1,2 0-38,1-1-12,3 0 0,1-1 0,1 1-11,2-1-5,-1 0-7,2 0 29,0 0-11,0 0 16,2 0 6,2 0-39,2-1 45,2 0-12,1-1-5,2 0 11,-1 0-23,3-1 18,-1 0-1,2 0 17,1 0-22,-1 0-11,2 0 5,-1 0-5,0 0 16,1 0-11,-2 1 0,0 1-22,-1 3 11,0 2 0,-1 1 11,0 2-11,-2 0 12,0 2-1,-3 1-6,0 0 35,-3 2-35,0 0 6,-2 1 6,-1 0-28,-1 1 28,0 1 0,-2 0-1,-2 1 7,-1 0-12,-2 0 6,0 1 0,-1-2 16,0-2-16,-1-2 5,1-1 6,1-3 6,-1-1-6,2-1 6,0-2-1,0-1-5,1-1 11,0 0-5,1-2 5,-1-1 0,0 0 12,0-1-6,0 0-6,-1-2-6,0-1-21,0-3 4,1-2-4,0-2-7,0-2 6,1 0-5,1-1-6,2-1 0,0 0 17,1-1 0,0-1 5,2 0-5,1-3 0,3 1-6,1-2 0,2 0 11,0-1-16,1 0-6,0 0 11,-1 1 0,1 2 1,-1 1-7,-1 3-5,1 0-5,-2 3 16,0 0-11,0 1 11,-1 1-33,0 0 16,1 2 0,-2 0-22,1 1-16,-1 2-80,-1 1-111,-1 1-112,1 1-146,-2 1-179,2 2-241,-3 1-493,1 3-952,-2 3-1182,0 0-3445,0 1 6985,0-2 0,0-3 0,0-3 0</inkml:trace>
  <inkml:trace contextRef="#ctx0" brushRef="#br0" timeOffset="55894.27">20204 9330 24447,'-1'31'352,"0"-2"-268,-1-12 12,-1 2-18,0 2 6,1 2 22,-2 1-33,1 1 12,0 1-18,0 1-17,1 1-22,1 0 0,0-2-11,0-1-17,1-2 28,0-2-17,0-4-5,0-1-6,1-3 0,0-1 0,0-2-17,1-3-28,-1-1-111,1-1-159,0-1-233,0-1-371,1-1-750,0 0-1882,-1-2-5259,1 0 8810,-1 0 0,0 0 0,-2 0 0</inkml:trace>
  <inkml:trace contextRef="#ctx0" brushRef="#br0" timeOffset="58660.27">20006 8257 21058,'-14'-39'868,"1"9"-683,6 27-78,1 2-46,-2 0-33,-1 2-11,0 2-6,-3 3-5,-1 4 0,0 3-6,-1 2 11,0 2-6,1 1 7,1 1-18,3 1 12,1 1-6,2-1 5,2 0 6,2 0-16,1-1 5,1 0 0,4 0 0,1-1 5,3-2 1,4-1 5,1-1 0,2-2 17,4-2 6,1-2 5,3-4 17,2-1 6,0-3-1,2-3 1,-1-3 5,0-6-11,-2-1 6,-1-4 11,-2-1 5,-2-2 12,-3-1 5,-4-1 6,-3 0-12,-4-1 6,-3 0-16,-3 1-18,-4-1-5,-2 2-16,-5 0-1,-1 1-17,-2 2-16,0 0-6,-1 3-17,1 1-17,0 4-89,2 2-179,2 3-213,2 3-270,3 1-374,3 3-734,1 1-1076,2 5-1254,2 1-1888,0 0 6111,3 0 0,-3-5 0,0-1 0</inkml:trace>
  <inkml:trace contextRef="#ctx0" brushRef="#br0" timeOffset="60777.27">18058 9527 20291,'-8'36'50,"0"-3"6,2-10 0,1 0 0,1 3-6,0 0-10,3 0-1,-1 1-17,4-2 6,2-2 23,3-2 38,3-2 46,2-4 61,3-3 50,3-4 40,3-3 33,2-3-16,3-3-23,1-5-17,0-3-28,-1-5 1,-1-2-18,-2-3 6,-2-2-17,-3-2 6,-2-2-6,-4-1-22,-2-1-11,-4 0-34,-3 1-28,-2 1-34,-5 3-16,-2 2-18,-7 1-10,-1 3-28,-3 0-6,-1 2-17,-1 3-11,-2 0 0,1 5-45,-1 0-56,1 4-89,0 1-124,1 4-167,3 4-259,-1 6-526,4 4-1259,1 4-1408,3 3-4642,2 0 8603,3-4 0,1-9 0,2-4 0</inkml:trace>
  <inkml:trace contextRef="#ctx0" brushRef="#br0" timeOffset="61410.27">18255 10644 20666,'-44'29'168,"1"-1"0,-28 24-62,61-29-11,1 2-11,3 1-16,1 1-1,3 1-22,0 1-6,4-1-17,3-2 1,2-3 10,5-1 12,4-5 17,3-2 33,2-4 22,2-3 23,2-3 18,0-3 10,1-3 6,0-4 10,0-4 24,-1-4 4,-1-4 7,-1-2 10,-3-4-5,-2-3-5,-1-3-12,-5-1-33,-2-1-34,-4 0-23,-3 1-16,-4 3 11,-3 1-17,-4 2-5,-4 2-12,-4 3-22,-1 2-11,-3 2-11,0 4-12,-1 2-11,0 4-22,0 2-39,2 2-68,1 3-95,2 3-173,2 5-213,3 4-264,1 2-476,4 1-1046,3 1-1407,2 0-6039,3-2 9495,0-3 1,0-6 0,0-4-1</inkml:trace>
  <inkml:trace contextRef="#ctx0" brushRef="#br0" timeOffset="62011.27">19590 10709 21321,'-47'47'56,"9"-6"-22,35-16-6,2-1 16,0 2 1,1-1 11,1 0-11,3-2 33,2-3 18,4-2 21,3-3 34,1-3 35,4-4 4,3-1 1,3-4-6,1-2-34,1-2 11,-1-4-5,0-2 5,-2-4-10,-2-4-12,-2-3 16,-2-5-16,-2-2 17,-2-4 0,-3-2-11,-3-1 5,-4-1-6,-1 1 1,-5 2-40,-3 1 1,-4 3-57,-5 3-22,-4 4-17,-2 3-33,-3 6 0,-3 3-23,0 4-45,-3 5-72,0 6-101,1 5-124,2 6-223,4 3-365,4 1-913,5 1-1775,5-3-6168,4-2 9468,3-3 0,2-8 0,0-4 0</inkml:trace>
  <inkml:trace contextRef="#ctx0" brushRef="#br0" timeOffset="57244.27">20970 10447 21399,'28'-60'1060,"-5"12"-786,-23 44-50,0 1-34,0 0-66,0 2-52,-2 0-38,-2 1-28,-2 0 5,-2 3 0,-3 1 0,-2 4-11,-2 1-5,-2 2 10,0 2 6,-2 0 6,3 1 6,-1-1-12,2 0 0,1-1 0,1-1 0,2-1 1,1-1 16,0-2-34,3-1 12,2-1-1,1-1-10,1 0 16,2-2-22,1 1 11,0-2-6,0 2 28,2-1 12,1-1-6,3 1 6,2 0-23,2 0 11,1 1 12,2-1 16,1 1-27,0 1-7,1 1 1,0 0-28,1 1 28,-1 1-17,-1 1 0,0 0-6,-3 1 12,1 0-6,-2 1 0,-1 1 5,0-1 12,-1 2 0,-1-1-6,0 1 40,-2 1-29,0 0 12,-2 1-1,1 0-27,-3 1 27,1-1 1,-2 2 0,0-2-1,0 2-16,-1-2 0,-1 1 5,-1 0 6,-2-2 0,0 1 0,-1-2-11,-1-1 11,0-1-22,-1 0 5,0-2 6,-1-1-23,-1-1 6,-1 0 0,0-3 0,-1 1-17,0-2 23,-1-1 5,0-1 0,1-1 34,1-2-17,2 0 0,0-4-11,2-1-12,1-2 1,3-2-12,0-1 12,2-2-12,0-3 1,4-1-1,1-1 1,3 0-7,2 0 29,1 0-6,2 0 1,1 0 21,1 0-16,0 0 5,0 0 6,0 0 28,-1 1 17,-1-1-6,-1 1 12,-1 1-29,-1 0-5,0 1-6,-2 2-16,1 2-18,-2 2 1,-1 0 5,-1 3-5,0 0-1,-1 0 1,-1 0-6,-1 2 0,0-1 22,-1 0-44,0 0-12,0 1-16,-1-1-51,-1 3-39,-1 0-95,1 2-79,-1 0-89,1 2-79,-1 1-134,0 3-264,0 3-486,-1 2-942,1 2-1260,0-1-3640,1 1 7208,1-3 0,0-3 0,1-3 0</inkml:trace>
  <inkml:trace contextRef="#ctx0" brushRef="#br0" timeOffset="57703.27">21408 10315 24833,'6'43'572,"-2"-4"-399,-4-17-10,0 2-1,0 0-27,0 3-12,0 1-22,-1 0-29,0 1-4,-1 1-18,1 1-5,0-1-28,0-1 5,1-1-5,-2-1-6,2-2 6,-1-1-28,1-2-1,0-1-21,0-2-46,0-3-72,0-1-106,0-2-197,0 0-286,0-3-531,1-2-1541,0-2-5068,0-4 7880,0 1 0,-1-3 0,1 1 0</inkml:trace>
  <inkml:trace contextRef="#ctx0" brushRef="#br0" timeOffset="59453.27">21320 8279 20492,'-34'-13'336,"4"5"-190,22 15-1,-1 2 7,-1 1-7,0 2 6,-1 0-27,1 2-29,-1 0-17,2 3-22,0 0-11,2 2 0,1 2-12,3 0-21,1 0 27,2 0-5,3 0 5,2-1 23,4-1-17,2-1 5,3-2 1,1-2 27,2-2 0,2-2 18,2-4 10,1-3 6,1-2 11,-1-2 6,0-4 5,-3-4-16,-2-2 33,-2-2 6,-2-3-6,-2-1-11,-1-2 11,-3 0-11,-3-3-5,-2 2 27,-1-1-78,-4 0-11,-1 2-17,-4 0-39,-2 2 28,-1 1-23,-1 2-5,-1 2-17,-1 1-17,0 2-11,1 1-11,-2 3-73,3 1-107,0 2-145,1 1-173,2 2-180,-1 3-421,2 3-900,0 5-1379,1 3-2895,2 0 6312,0-1 0,3-6 0,1-4 0</inkml:trace>
  <inkml:trace contextRef="#ctx0" brushRef="#br0" timeOffset="60053.27">21079 9461 22139,'-33'-21'62,"5"7"-17,21 25 11,-1 2-11,2 1 5,0 2-11,1 1-5,0 2-6,0 2-17,2 0-11,2 0-6,0 0 12,2 1 11,2-1 0,3-2 33,2-1-5,3-3 16,2-3 12,2-2 6,2-4 10,2-3 1,1-2 11,2-3 5,1-4-16,-1-5-1,1-4 6,-1-3 1,-2-4 60,-2-1 12,-1-4 6,-3-1 16,-3-2-27,-3-1 10,-3-1-10,-3-1-12,0 1-28,-5 1-22,-1 3-23,-5 1-33,-3 4-17,-4 4-39,-1 4-28,-4 6-51,-3 5-39,-2 4-117,-1 7-180,-1 4-262,0 7-460,3 4-1255,3 1-1759,4 1-4677,3-4 8839,4-3 0,6-9 0,1-3 0</inkml:trace>
  <inkml:trace contextRef="#ctx0" brushRef="#br0" timeOffset="63559.27">21627 8104 18548,'-8'-33'1625,"2"7"-1222,10 22-89,0 1-57,1 0-38,-1 1-6,1 0-17,0 1-17,2 1-16,1-1-1,2 1-5,1 1 0,3 0 17,2-1-12,3 1 6,2-1-17,3 0-11,2-1-22,2-1-23,1-1 11,-1-1-22,1-1 12,-1 1 4,-2-1-16,0 1-11,-3 1 0,-1 1-6,-3 1 0,-2 1 12,-2 0-23,-3 0 5,-1 0 12,-2 0 0,-1 1 0,-1 1-12,0 0-5,-2 1-28,1-1 17,-2 2-17,1 1 6,-1 1-1,0 1 18,1 2 16,-2 2 0,1 2 17,-1 3-28,0 3 1,0 3-1,-1 3-6,1 3 1,-1 2-18,0 2 1,0 3-29,-1 3 23,-1 2 6,0 4-377,0 4 387,0 1-21,0 3 16,0 0-17,0 1 23,1 0-11,2-1-1,0-2 12,2-3 6,-1-2 16,0-3-11,0-2-69,0-2 69,0-1 22,-1 1 6,0-2-5,-1 0 10,2 0-33,-1-1-5,2 0-6,0 2-6,0 1-11,0 2 0,0 2-11,-1 2-40,0 2-363,0 2 363,-2 1 12,1 2 17,-2 0-17,0 2 27,0 0-10,-1-1-6,2-3 11,-2-4-52,3-6 91,-1-5 357,0-5-357,1-4 102,-2-2-85,1-2 408,0 0-408,-1-1 42,0-1-81,0 1 6,-1 0-23,2-1 17,-2 1-11,1 0-17,0 1 11,0 1 0,-1 2 6,0 2-6,0 1-22,0 2-6,0 2 6,0 2 6,0 0 49,0 2-49,0-1 10,-1-1-16,1 0 6,0-3 16,0 0-11,0-2 5,0-2-44,1 0 45,-1-3 5,2-1-11,-1-2 0,1-2-6,-1-2 6,1-2 6,0-3 5,1-1-11,-1-2-5,0 0-12,0-1 56,-1 1-45,0 1 6,0 1 12,0 0-46,-1 0 51,0 1-17,0-1 5,0 0-16,0-1 11,0-1 11,-1 0 6,-1-1 11,1 0-33,-1 1-7,0-1 7,1 0 16,-1 0-5,1 0 5,-1 1-17,2 1-16,-2-1 22,2 1 0,0 0 17,0 0-40,0 0 29,2-1-6,0-1-17,2-1 39,-2-1-38,1 0-1,0 0 11,0-2-5,-1 1 17,1-1-12,-1-1-11,0 0-11,-1-1 28,0 0 6,0-1 27,-1 1-38,1-1 5,-2 1 0,0 1-28,-2 0 39,-1 2 11,-2 0-16,-2 1-6,-1 0 22,-2 0-10,-2 2 16,-2-1 16,-3 1-49,-4-2-1,-1 0-11,-2-1 17,-1-1-5,0-1 5,0-1-6,3 0-39,2 0 23,4-1-51,4 0-89,4 0-124,4 0-223,3-1-242,2 0-9080,0 1 7994,0 1 0,0 0 0,0 2 0</inkml:trace>
  <inkml:trace contextRef="#ctx0" brushRef="#br0" timeOffset="67179.27">13065 5826 20324,'6'38'515,"-1"-4"-391,-5-20-1,-1 3-6,0 0 18,0 1-1,-1 2 1,1 0-7,-1 2-27,0 1-17,1 1-39,-2 1 17,0 1 5,0 1 1,0 1 16,-1 0-39,1 1-1,-2 0-16,1 1-11,0-1 6,1-1-7,0-3-4,0-3-7,0-2 6,1-4-11,1-1 0,0-4-16,1-1 16,0-3-12,0 0-4,0-2 16,0-1-40,0-1-10,0 1-40,0-2-45,0 1-61,1-1-101,-1 1-128,1 0-269,1 1-482,-2 1-959,1 1-1035,0 1-3529,0 0 6699,-1 0 0,0-4 0,0-1 0</inkml:trace>
  <inkml:trace contextRef="#ctx0" brushRef="#br0" timeOffset="67586.27">12737 6768 20145,'28'-26'1226,"0"4"-867,-8 15-18,4-1-9,2-2-30,1 0-44,2-1-29,0-1-44,0 0-34,1 0-44,0 1-23,-1-1-23,0 1-22,-2 1 1,-2 0-24,-2 2 12,-2 0-22,-2 2 0,-1 1-29,-3 1-38,-3 1-68,-2 1-90,-4 1-72,-1 1-45,-3 0-39,-1 0-1849,0 0 219,-4 0-1205,-1 0-3556,-3 2 6766,1-1 0,3 1 0,0-2 0</inkml:trace>
  <inkml:trace contextRef="#ctx0" brushRef="#br0" timeOffset="67971.27">12824 5870 22912,'38'-50'185,"0"-1"0,-4 4 0,-2 10-57,-3 21-44,2 2-39,1 0-22,0 2-12,-1 2-11,0 2 11,0 2-28,-2 1-5,0 2-29,-1 2-66,-1 0-102,-3 1-133,0 0-169,-4 1-186,-2 1-200,-2 2-381,-4 3-740,-2 2-873,-3 2-801,-3 4-1496,-1-1 5198,-2 0 0,0-7 0,-1-2 0</inkml:trace>
  <inkml:trace contextRef="#ctx0" brushRef="#br0" timeOffset="68661.27">13394 6330 22772,'18'36'353,"-4"-3"-247,-9-18-10,0 1-12,-2 1 5,1 0-16,-1 0-23,0 2-5,-2 0-17,1 0-5,-2 0-1,1-1-5,-1 0-6,0-1 0,0-1 0,0-2-5,0-2-17,0-2 11,0-1-23,1-3-10,-1-1-1,1-1-61,-1-1-34,1-1-50,0-1-73,0 0-62,1 0-61,0-1-40,1 0-39,0 1-38,0-1-102,0-1-139,0-2-114,0-1-54,0-2 72,-1-1 213,-1 1 224,0-2 207,-1 1 202,-1 0 145,0 0 169,-1 2 167,-1-1 118,1 1 28,0 1-62,1-1-99,0 2-130,1-1-90,0 0-39,1 0-6,1-1 23,2 1 44,3-2 35,1 1 10,1 0-16,1 0-57,1 1-38,2 2-62,1 0-34,1 2-16,-1 0-34,0 3 5,0 1-5,-3 2 11,-1 1 17,-1 1 22,-3 2 17,-1-1 17,-2 2 11,-1 0-28,-1 2 5,-1 0-5,-1 2-17,-2-2 17,-3 3-5,-1-2-18,-3 1-5,0-2-16,-3 0-18,0-2 0,-2-1-33,0-2 17,-1-1-12,1-1-16,0-3 33,0-1-61,1-1-6,1 0-40,2-2-94,1-1-84,2-1-135,1-1-196,2 0-313,1 0-842,1 1-1466,2 0-3870,0 1 7040,1 1 0,0 1 0,0 0 0</inkml:trace>
  <inkml:trace contextRef="#ctx0" brushRef="#br0" timeOffset="69453.27">13722 5235 22032,'10'35'359,"-2"-1"-275,-8-13 6,1 4-6,0 0-11,-1 2-17,1 1-17,0-1-17,0-1 1,0-2-12,0-1-11,0-3 0,1-1-17,-1-3 0,1-1-44,0-2-34,-1-3-57,1-1-72,0-2-51,-1-2-72,1-1-112,-1-2-168,0 0-241,0-2-348,0 0-671,0 0-903,-1 0-3142,1-2 5932,0 1 0,0-1 0,-1 2 0</inkml:trace>
  <inkml:trace contextRef="#ctx0" brushRef="#br0" timeOffset="69690.27">13656 5454 12539,'-12'-10'4145,"2"1"-3496,10 9 1995,0 0-2633,25-30-5,-12 22 0,20-23-1,-20 29-5,2 0-5,0 0-40,2 1-73,0-1-128,1 1-247,1 0-393,0 1-609,1 0-566,0 0-505,0 1-245,0 1-729,-4 1 3540,0 1 0,-9-2 0,-3-1 0</inkml:trace>
  <inkml:trace contextRef="#ctx0" brushRef="#br0" timeOffset="70062.27">14007 5454 21461,'-12'32'146,"2"-4"-118,7-17-17,-1 1 6,2-1-1,1 0-4,0 0 16,1 1-17,0-2 17,2 0-6,0-1 12,3-1-1,0 0 7,0-2 21,2-1 34,1-1 52,0-2 15,1-1-5,3-1-34,-1-2-33,3-2-12,-1-3 6,2-2 23,-2-2-1,1-1 12,-3 0 16,-1-1 6,-3 1-6,-3 0-16,-1 1-28,-2-1-34,-3 1-17,-1 0-22,-3 0-23,-3 2-22,-2 1 6,-1 2-6,-2 1 0,1 2 0,0 1-51,0 1-61,1 1-106,1 1-107,2 1-112,2 1-157,0 2-218,3 0-459,0 1-774,1 1-806,1 0-347,2 1-2616,-1-1 5842,1-1 0,0-3 0,0-2 0</inkml:trace>
  <inkml:trace contextRef="#ctx0" brushRef="#br0" timeOffset="70437.27">14357 5038 20526,'-1'58'829,"1"-6"-600,-1-25-10,1 2-29,0 2-38,-1 0-12,0 1-56,1 2-17,-1 0-22,1 0-11,-1 0-18,0-3 1,1-2-6,0-3-27,0-2 21,0-3-10,0-1-7,0-4-4,0-2-18,0-2-22,0-3-39,-1-2 5,1-2-22,-1-2-6,0-1-5,1-1-146,-1-1-263,0 0-465,0-1-818,0 0-980,-1-3-661,1-1-2828,0-1 6284,1 1 0,-1 2 0,1 1 0</inkml:trace>
  <inkml:trace contextRef="#ctx0" brushRef="#br0" timeOffset="70670.27">14094 5323 20834,'55'-26'332,"0"1"0,-4 1 1,-9 6-227,-15 10-61,-1 1-28,1 2-34,-1 2-78,-1 1-90,1 1-202,-1 1-318,0 1-633,-2 2-1094,0 2-883,-3 3-4465,-3-1 7780,-3 1 0,-8-4 0,-2-2 0</inkml:trace>
  <inkml:trace contextRef="#ctx0" brushRef="#br0" timeOffset="71120.27">14751 5914 21982,'47'-18'146,"1"-1"0,31-11-118,-59 25-17,1 2-39,-3 1-67,0 2-96,-3 0-162,0 1-297,-1 1-682,0 2-1346,-2 1-901,0 0-4089,-2 1 7668,-3-1 0,-3-2 0,-2-1 0</inkml:trace>
  <inkml:trace contextRef="#ctx0" brushRef="#br0" timeOffset="71320.27">14861 6089 17176,'0'12'2482,"0"-2"-1849,0-10 722,0 0-1562,69-20-766,-43 14-40,53-14-1267,-60 20-1021,-1 1-4871,-2 0 8172,-4 1 0,-5 0 0,-3-1 0</inkml:trace>
  <inkml:trace contextRef="#ctx0" brushRef="#br0" timeOffset="75794.27">17226 5213 25057,'17'43'252,"-4"-5"-218,-13-15-6,0 1-17,0 0-11,0 1-51,-1 0-94,0 0-146,0-2-219,-1 1-280,0-2-503,-1-1-1295,0 1-1501,-2-3-4604,0-1 8693,0-4 0,2-6 0,1-4 0</inkml:trace>
  <inkml:trace contextRef="#ctx0" brushRef="#br0" timeOffset="77419.27">18671 5629 22498,'7'-40'-28,"-1"8"89,-5 35 63,0 2-1,1 4 17,-1 3-6,0 5-11,0 3-16,0 3-23,-1 3-34,0 3-16,-1 1-6,0 3-17,-3 0-11,0 4 6,-2-2-18,0 2 18,-1-1 0,1-1-23,-1 0-6,2-3-10,2-3-23,0-2-28,2-3-84,1-3-90,0-3-123,1-3-174,2-1-262,1-4-606,2 0-1103,0-3-969,1-1-4425,-1-2 7920,0-1 0,-3-2 0,-1 0 0</inkml:trace>
  <inkml:trace contextRef="#ctx0" brushRef="#br0" timeOffset="77786.27">18342 6418 22049,'60'2'774,"-7"-1"-584,-30-7-28,3-1-55,1 0-34,1-2-12,0 0-38,0 0-7,-2 0 1,-2 1-22,0 0 16,-2 1-22,0 0-12,-2 1-38,0-1-46,-2 2-22,-1 0-55,0 0-40,-3 0-45,1 1-62,-2-1-73,0 0-105,-1-1-213,-1-1-393,-1 1-661,-2-1-963,0 1-2072,-2-1 487,-1 0 4324,-2 1 0,-1 3 0,-1 1 0</inkml:trace>
  <inkml:trace contextRef="#ctx0" brushRef="#br0" timeOffset="78070.27">18320 5673 19518,'61'-25'634,"0"-1"1,-5 2 0,-7 4-338,-12 7-124,1 1-83,0 3-57,-1 1-10,0 2-34,-1 2-34,-1 2-84,-1 0-95,-3 2-190,-2-1-230,-3 1-342,-3 1-823,-3 1-964,-3 1-621,-2 2-2476,-4-1 5870,-2 0 0,-5-1 0,-2-2 0</inkml:trace>
  <inkml:trace contextRef="#ctx0" brushRef="#br0" timeOffset="78804.27">19043 6177 22251,'15'37'465,"-3"-2"-325,-14-13-17,-2 1-27,0 1-12,-1 2-23,0-2-27,1 0-6,0-1-6,1-1-5,1-1 0,0-1-6,2-2-11,0 0 6,0-2-1,0-1 1,1-1-1,0-2-16,2-1-17,1-2-17,-1-1-27,0-3-40,0 0-17,-1-2 11,0-1 29,-1 0 27,1-2-207,-2 1-44,0-3-159,1-1-144,-1-3-173,1-1-90,-1-2-12,1 0 51,-1-1 162,0 0 196,0 2 163,-1 1 151,1 0 112,-2 1 73,-1 0 73,1 1 78,0 1 89,1 0 57,1 1 27,0 0 7,0 0-18,0 0-5,0 0 11,2-2 28,3 2 40,1-1 38,3-1 17,2 0-22,1 1-28,0-2-40,0 2-38,1-1-40,-1 2-44,1 0-51,0 2-39,0 1-34,-1 0-28,0 2-11,-2 2 0,0 3 6,-3 0 11,-1 1 5,-2 2 12,-1-1-6,-2 2-11,-1-1-6,-1 2-17,-2 1 6,-3 0-11,-2-1-11,-2 0-1,-2-1-22,-1-1 1,-2 0-7,0 0-22,-3-2-11,0 0-22,-1-2-917,-1-1 514,-15-2-343,15-5-95,-7 0-867,21-4-1547,4 1 3277,2-3 0,0 4 0,0 0 0</inkml:trace>
  <inkml:trace contextRef="#ctx0" brushRef="#br0" timeOffset="79378.27">19175 5323 21310,'26'37'565,"-4"-3"-408,-18-13-27,-1 1-13,-1-1-27,-1 1-12,0 0-16,0 0-17,-1 1-23,0 0-5,0-1-6,-1 1-11,0-1 0,-2 0-45,1-2-16,-2 0-34,0-2-34,-1-2-40,0-3-61,1-2-89,0-2-146,1-2-139,1-3-158,0-1-258,2-2-5012,0-1 1697,0-5 1736,1 1 2599,0-4 0,0 5 0,0 2 0</inkml:trace>
  <inkml:trace contextRef="#ctx0" brushRef="#br0" timeOffset="79720.27">19043 5367 9979,'2'8'2454,"-1"-2"-1581,-1-6 4403,0 0-4822,70-41-800,-45 28 671,54-30-67,-62 39 130,-1 3-220,-1 0-62,-2 2-16,-1 2-17,-2 2 0,0 2 545,-2 3-500,-1 0-1,-1 1 18,-2 2-12,-2 0-17,-2 2-11,0 1-22,0-1 6,-2 2-1,-1-1 17,-4 0-22,-1-2-6,-1-1-28,-1-1-44,-1-2 5,-1 0-51,0 0-38,-1-2-68,0-1-78,0-1-90,2-1-117,1-2-124,1-1-218,4-1-426,0-1-795,3 0-829,2 0-986,1-2 95,2-1 3725,1 0 0,-1 0 0,0 2 0</inkml:trace>
  <inkml:trace contextRef="#ctx0" brushRef="#br0" timeOffset="80113.27">19415 5454 19652,'27'52'1736,"-6"-10"-1534,-22-42-34,0 0-6,-2-2-22,0-2-27,-2-3-18,1-1-28,0-1-16,0-2-6,0-1-6,2-2 0,0-1 17,1-1 17,1 0 28,0-1 27,0 0 7,0 1-12,1 2-39,2 0-22,1 0-12,3 2-11,1 0 6,2 1 5,0 0-10,1 1-12,1 1-6,-1 0-5,1 2-17,-1 0 5,0 2-10,-1 1-6,0 1 11,-1 2-23,-1 0 6,0 1 1,1 0-12,-1 0-23,0 1-22,1 2-100,-1 3-113,1 1-151,-1 1-191,1 1-251,-1 1-381,0 1-689,0 1-645,-1 1-341,-1-1-1411,-2-1 2229,-1-1 2117,0-3 0,-3-4 0,0-1 0</inkml:trace>
  <inkml:trace contextRef="#ctx0" brushRef="#br0" timeOffset="80387.27">19634 5323 18380,'8'0'3619,"-1"1"-3053,-7-1 532,0 0-1093,18 20-10,-13-8-23,13 18-12,-17-14-32,-1 0-63,1-1-89,-1-1-106,0-1-191,0-2-264,0 0-385,0-1-836,0-2-1097,0-1-1584,0 0-136,0-3 4823,0 0 0,0-3 0,0 0 0</inkml:trace>
  <inkml:trace contextRef="#ctx0" brushRef="#br0" timeOffset="80551.27">19634 5148 12163,'0'0'0</inkml:trace>
  <inkml:trace contextRef="#ctx0" brushRef="#br0" timeOffset="80927.27">19875 5235 10763,'9'4'5590,"-1"-1"-4296,-8-3 2475,0 0-3724,-37 11-6,23-4 62,-42 24-95,44-18-6,-9 15 5,19-17-5,-1 2 6,3-3 16,2-1 17,2-1-16,2 1 27,4-2-11,0 0-5,2-1 22,1 0-34,1 0-10,0-1-1,-1 0 11,0 0 6,-1 0 6,-1 1 5,-1-1-5,-1 1 11,-3 0 22,0 0 45,-3 0 45,-1 0 67,0-1 34,-2 0 5,-2 0-22,-1 1-73,-2-1-45,-4 1-33,0-1-23,-1 0-6,-2-1-21,2-1-7,-1 0-44,0-1 5,2-1-22,0 0-56,2-1-72,0 0-130,1 0-184,2 0-303,1-1-678,0 0-1686,1-1-868,1 1-3881,-1 0 7886,1 0 0,0 1 0,1 0 0</inkml:trace>
  <inkml:trace contextRef="#ctx0" brushRef="#br0" timeOffset="81521.27">19985 5279 22475,'34'35'224,"-6"-3"-179,-28-13-6,1 1 1,0-2-29,0-1 22,1-2-5,0-2-5,0-2 16,0-3 6,-1-2 28,0-3 50,0-2 73,-1 0 39,1-1-17,0 0-44,0-1-79,1-1-61,1-3-6,0-2-6,1-3-16,1-3 5,0-2-11,1-3 0,1 1 11,1-3-11,1 0-5,3-2-1,0 0 12,1 0-12,0 1 6,0 2-6,0 1-5,-3 3 11,-1 4 6,-3 3 5,1 3-28,-4 2 0,-1 2 1,0 0 16,-2 1 22,1 2 12,-1 1-6,1 2 5,1 3 1,0 2-6,1 0-6,1 0 1,-1-1-12,2 0 11,-1 0 12,1-2-1,-1 0 7,1-2-1,-1-1 22,1-1 23,-1-1 23,0-2-6,0 0-6,1 0-34,1 0-5,1-3-16,2-1-7,1-2-5,1-1-33,1-1 10,1-1 6,2 1-11,0-1 12,0 1-12,-1 1-12,0 2 7,-2 1-1,-2 1 1,-2 1-12,-3 1 11,-1 2 23,-1 2 45,1 3 45,-2 5-1,0 4-11,-2 2-33,0 3-23,0 4-22,-1 0-23,0 1-27,-1-2-68,0 0-78,1-2-141,0-2-218,1-3-274,0-2-509,0-4-1077,0-2-1489,0-2-4834,0-3 8721,0-1 0,0-2 0,0 0 0</inkml:trace>
  <inkml:trace contextRef="#ctx0" brushRef="#br0" timeOffset="76294.27">17466 6067 22940,'51'-26'263,"0"0"1,36-19-147,-56 32-44,1 1-11,-1 1-18,0 1-4,-1 0-18,-2 3-11,-2 2-16,-2 1-35,-3 2-27,-2 0-62,-1 1-39,-3 0-72,-2 1-80,-2 0-60,-2 0-125,-2 0-117,-2 0-234,-3 1-606,-1 1-1092,-1 2-891,-3 2-3859,0 1 7304,-2-1 0,2-2 0,1-2 0</inkml:trace>
  <inkml:trace contextRef="#ctx0" brushRef="#br0" timeOffset="76553.27">17729 5783 24984,'31'61'-28,"-6"-6"-45,-22-32-95,0 0-123,-1 0-174,1 0-184,0 0-303,-1 0-578,0-1-1136,-2 1-1109,0-2-4570,0-2 8345,0-3 0,0-9 0,0-3 0</inkml:trace>
  <inkml:trace contextRef="#ctx0" brushRef="#br0" timeOffset="72987.27">16065 5695 16062,'-30'18'1114,"5"-1"-677,25-9 45,-1 1 16,1 1-10,0 2-45,-2 1-57,2 1-33,-1 1-40,-1 2-16,0 0-34,-1 3-22,-1 0-23,0 3-44,-1 0-17,1 2-28,1 0-39,-2 1-34,3 0-17,-1 0-22,2 0-11,-1-1 10,2 0-21,-1-2-12,1-1-28,1-2-22,2-2-68,1-2-61,2-4-84,-1-2-174,2-4-234,0-1-623,0-2-935,0-2-930,2 0-4738,-3-1 7914,1 0 0,-4 0 0,-2 0 0</inkml:trace>
  <inkml:trace contextRef="#ctx0" brushRef="#br0" timeOffset="73360.27">15693 6505 21691,'46'-25'460,"-6"4"-292,-25 19-12,1-1-38,3-1-23,3-1-33,2-1-29,2-1 7,4-2-7,3-1-22,2-1-5,1-2-12,1 1-27,-2-1-6,-2 0-34,-4 2-34,-3 0-55,-5 3-34,-3 0-18,-5 2 7,-3 2 62,-3 1-74,-4 1-145,-1 1-257,-2 0-387,-1 1-404,-1-1-403,-3 1-414,0 0-258,-3 0-963,1 1 1103,-1 0 2347,1 0 0,4 0 0,1-1 0</inkml:trace>
  <inkml:trace contextRef="#ctx0" brushRef="#br0" timeOffset="73703.27">15824 5739 21399,'49'-27'333,"-1"1"1,36-18-221,-54 33-18,2 1-34,-1 1-27,0-1 11,-2 3-40,-1 0-27,-3 2-51,-2 1-100,-2 2-147,-2 2-218,-1 0-302,-2 2-554,-2 1-841,1 4-762,-2 1-655,1 2-784,-3-2 4436,-2 0 0,-5-4 0,-1-2 0</inkml:trace>
  <inkml:trace contextRef="#ctx0" brushRef="#br0" timeOffset="74354.27">16394 6177 21343,'24'80'68,"-4"-12"-63,-19-44 6,-1-2 12,0 0-18,0-2 12,0-1 0,-1 0 5,-1-1 1,0-1-12,-1-1 6,0-1-6,0 0 6,0-2 0,1-1-12,-1 0 1,2-2-1,-1-2 1,1-2-12,0-2 12,1-1-28,0-2-12,0 0-22,0-1 45,1-2-28,2-1-79,0-3-61,2-2-34,0-1 0,0-2 45,-2 1 56,0-1 56,-1 2 34,0 0 16,-1 1-5,0 0 11,0 1 17,-1 1-11,2 0-6,-2 1 0,2 1 5,0 0-10,1 0 27,2 1 17,1-2 17,1 2 50,1-1 23,1 1 34,-1 0 21,1 0 24,1 1-7,0 0-10,1 0-23,0 1-28,-1 1-22,1 0-23,-1 3-33,-1 2-12,0 2 12,-3 1 16,-1 2 12,-2 2 22,-2 0-17,0 1 0,-4 1-5,-2 0 11,-3 0-1,-4 0-16,-1-1-11,-1 0-28,-2 0-11,0-2-12,-3 0-16,1-2-40,-1-1 0,0-1-38,2-3-85,1-2-84,3-1-207,2-1-314,4 0-705,1-2-1194,4-1-1086,0-2-4302,4-1 8049,-1 0 0,1 3 0,-1 1 0</inkml:trace>
  <inkml:trace contextRef="#ctx0" brushRef="#br0" timeOffset="74953.27">16678 5257 20845,'-84'46'493,"14"-5"-364,54-23-23,3 1-11,1-2-39,4 0-28,2-2 0,3-2-5,1-1 44,2-2 22,1-2 40,2-1 12,4-1 5,3-2-18,3 0-55,2-3-45,3 1-50,3-2-101,1 2-180,2-1-252,-1 1-436,0 0-897,-1 2-1030,-2 1-571,-2 1-3087,-4-1 6576,-3 1 0,-5-4 0,-3 0 0</inkml:trace>
  <inkml:trace contextRef="#ctx0" brushRef="#br0" timeOffset="75403.27">16810 5410 10175,'7'2'5697,"-2"-2"-4118,-5 0 3429,0 0-4863,14-7-27,-10 11-17,12-3-45,-15 12-28,2 1 0,-1-1-28,2-2 22,0 0-11,1-2 6,1-2 5,1 0-5,1-2 6,2-1 5,-1-2-12,1-1 12,-1 0 6,0-1 22,-1 0 17,0-1 0,-2-1-12,-1-3-5,0 0-28,-1-3 6,0 1-6,1-3-11,-1 0-6,0-3-6,1 1 1,0-1-6,0 0 17,2 0-17,-1 1 0,1 2 0,-2 2-17,-1 2-5,-1 3-18,-2 0 12,0 3 62,-1 3 50,0 2 39,0 4 28,0 2 23,0 4-12,-1 2-5,-2 1-11,0 3-23,0 0-22,0 0-28,0 1-17,1 0-23,0 1-5,1-2-17,1 1-11,0-1-5,0 0-12,0-2-50,0-1-62,0-2-73,0-1-117,0-3-123,0-1-124,0-2-218,0-1-331,0-3-733,0-1-969,0-1-544,0 2-4195,0-3 7556,0 1 0,0-3 0,0 1 0</inkml:trace>
  <inkml:trace contextRef="#ctx0" brushRef="#br0" timeOffset="82528.27">20860 5826 23304,'69'-30'185,"-12"6"-140,-42 22-23,-2 2-5,2 0-6,-1 0-39,0 0-56,0 0-78,1 0-157,0 0-225,0 0-341,0 0-694,0 1-1104,0 1-986,0 1-6162,-3-1 9467,-1-1 1,-6 0 0,-2 0 0</inkml:trace>
  <inkml:trace contextRef="#ctx0" brushRef="#br0" timeOffset="82837.27">20970 5958 15322,'5'3'3473,"0"0"-2845,-5-3 4043,0 0-4638,49 2-10,-27-2-40,40 0-56,-40-3-84,-1 0-162,-1 1-235,-1 1-382,-2 1-1074,-3 0-1900,-1 0-4800,-3 1 8710,-3 0 0,-4 1 0,-1-1 0</inkml:trace>
  <inkml:trace contextRef="#ctx0" brushRef="#br0" timeOffset="86070.27">22306 4907 19109,'-3'-14'1148,"1"1"-834,-1 11-40,0 0-72,-1-1-29,-1 2-50,0-1-39,-2 2-5,-1 0-23,0 0-11,-2 0-12,-2 0 12,0 0-11,-1 1 10,0 1 12,-2 0 17,1 1 6,-2 0 16,3 0-5,-2-1-11,2 1 21,0-1-10,1 0-6,1 1-11,2-1-17,0-1-11,3 0-6,0 0 34,1 0-1,2-1 1,-1 1 11,1-1-5,0 1 5,1-1 0,-1 0-12,2 0 186,0 0-224,1 1 83,-1-1-111,1 1-6,0 0 22,0 3-16,0 0 11,0 3 5,0 1 12,2 2-18,-1 1-4,2 1-1,-1 2 6,1 0 33,-1 3 0,1 1-5,-1 1-11,0 3-6,-1-1-6,1 3 6,-2-1 6,2 2-6,-2 1 17,1 0 16,-1 1 12,0 1 5,2 0-5,-2 1 0,1 0 5,0 0 23,1 0 0,-1-1 5,1-2-16,-1 0-6,1-3-17,-2 0 0,1-2-16,0 0 0,0 0-12,1-2-5,-1 1-1,1 0 6,0-1-5,0 1 5,-1 1 0,0 1 6,-1 1 6,1 2-7,-1 0 1,0 0-6,0 2 1,0 2-1,1 1 6,0 3-12,2 0-22,1 1 6,-1 0-17,2-1 17,0 0 0,-1-3-6,2-1-11,-2-3 28,0 1 11,0-2 6,-2 0 50,0-2-33,-1 1-1,0-1 7,-1-2-18,0 0 0,0-1 1,-2 0-12,0 0-17,-2 0 12,0 1-17,-1-1-6,0 1-22,0 1 28,-1 0-1,1 2 7,-2 0 22,1 1-34,0 1-6,0 1-16,0 1 0,1-2 0,0 1-6,1-2 17,2-3-22,0 0 22,2-4-12,0 1 18,0-3 11,0-1-17,0 0 11,0-1-5,0 0 5,0-1 0,0 0 0,1 0 6,-1 0-6,0-1 12,0 0-12,0 0 0,-1 0-22,0 0 22,0 0 0,0-1-5,1 2 5,0-1-17,0 1 12,0 0 0,0 0 5,0 0 0,0 1-11,0 0 6,-1 1-1,1 0-5,-1-1 0,1 1-5,-1-2 5,-1 1 5,0 0 1,1-1-6,-2 1 11,1-2-5,0 2-1,-1-1 6,1-1-5,1 0-6,0-1 0,1-1 6,0-1-12,0-2 6,0 0-6,0-2 6,0 0 0,0 0 0,0-1 0,0 0-5,0-1-1,1 1-5,0-1 17,0 0-1,0 0 6,0-1-11,0 1 6,0-2-6,-1 2-6,0-2 1,0 0-1,0 1 6,0 1 6,0 0-6,0 0-6,0 1 1,0 1-1,0 0 6,0 0 11,1 2-11,0-1 11,0 1-11,1-1-5,-1 0-6,1 0 11,-2-1 5,2 0-16,-2 1 17,1-1-12,0 0 6,-1 0 0,1 0 6,-1-1-1,0 2-5,1-2 0,-1 1 6,1-2-6,-1-1-6,0 0 1,0-1 5,0-1 5,2 1-10,-2-1 16,2 0-6,0 0 1,1 0 22,3 0-6,2-2 1,3-1 10,3-3-33,3 0 17,2-2-11,2 1 5,-1-1-5,2 1-1,-1 1 1,1 0 5,-2 1-11,1-1-6,-2 1-5,0 0 0,-2 1-11,-1 1 5,-3 2-28,0 0-39,-1 1-39,-2 0-62,0 0-101,0 0-173,-3 2-281,1 1-441,-3 3-1088,-1 2-2167,-2 4-4744,-1-2 9180,-2 1 0,1-5 0,-1-2 0</inkml:trace>
  <inkml:trace contextRef="#ctx0" brushRef="#br0" timeOffset="87687.27">22743 4994 22055,'-15'20'303,"2"-2"-225,13-5 17,0-1 12,0 3 5,0-1-17,0 2-11,0-1-17,0 1-22,0 0 17,0 2-18,1-2-4,0 0-1,0-1-17,1-2 12,0 0-6,-1-3 11,1 1-11,0-1 0,-1 0 6,0 0-6,0-1 0,-1 1 0,0-3 0,0 1-6,0-1 12,0 0-6,0-1-12,-1-1-10,0-1 0,0 0-1,-1 0-22,2-1 12,-2 0-68,2 0-45,0-1-44,0 0-62,0 0-39,-1-2-84,1 1-5154,-1 0 2672,1 0-425,0 0-1882,0 0 5136,0 1 0,0-1 0,0-1 0</inkml:trace>
  <inkml:trace contextRef="#ctx0" brushRef="#br0" timeOffset="90091.27">23970 4994 23259,'18'-53'230,"-4"10"-191,-19 40-39,-2 1 34,-1 0-51,-2 1 0,0 0 0,-1 0-44,-1 1 44,0 1 11,-1 2 1,1 1 10,-1 0-16,2 2 6,0-1 5,0 1-6,1 0-5,0 0-17,1 1-17,1-1 17,3 2 0,-1 0-11,2-1 11,2 1-11,0 0 22,2 1 17,-1-1 5,1 1-10,2-1 10,0-1 7,2 1-7,1-2 1,0 0-6,0 0 0,2-1 11,-1 0 6,1-2 16,1-1 1,0-1-6,1-1 0,-1 0-6,1-1 6,1-1-5,1-2 5,0-3 5,0 0-21,0-1 10,0 0 28,0-1-16,-1-1 5,1 0 6,-2 0-11,0 0 22,-1 1 28,0 0 33,-2 0 34,0 1 40,-3 1 10,0 1 12,-1 1-22,-1 2-35,-1 0-44,1 1-78,-1 2-34,-1 2 6,0 3 5,-1 3 28,0 2-11,-1 2 34,0 3 28,0 2 11,-2 1 22,2 3 0,-1 1-33,1 1-1,0 2-10,1 0-18,-1 2-16,3 1-6,-1-2-11,1 1-17,0-1 23,0 0-17,1-1 0,1 0 5,1-1-5,0-1 5,2 0 1,-2-4-7,1-1-4,-1-2 4,1-4 1,0-2-17,-1-2 0,1-1 6,-1-3 5,0 0 0,-1-2 12,0 0-23,0-1 0,-1 0 0,0 0-3277,-1-1 0,1 0 0</inkml:trace>
  <inkml:trace contextRef="#ctx0" brushRef="#br0" timeOffset="88337.27">23028 4929 20364,'-13'37'123,"0"-3"-34,4-21-5,0 1 0,0-1 0,2 0-39,1-1-11,1-1-12,2-1 6,1-1-11,0-1-6,2-1 11,0-2-10,0 2 16,2-3 5,0 1 6,3-1 1,2 1-1,2-2 6,1 1-23,2-1-11,1 1-5,0-1 5,1 0 0,-1 1 23,0 1-6,-1 1 5,-1 1 1,0 1 0,-2-1 10,0 1 7,-1 1-1,0 1 6,-1 1 6,-1 0 11,0 0 11,-1 1 0,2 1 0,-3-2 12,0 1-1,0-1 22,-2-1 12,0-1 17,-2-2 16,0-1 29,0 0-1,0-1 6,-2 0-22,-1-1-29,-1 0-16,-1 0-23,-2-1-16,-1 0-17,-2 0-17,-1 0-28,-2-1-6,0 1-11,-1-1-16,-2 0-6,1-1-40,0 1-55,2-1-57,0 0-77,2 1-85,1-1-140,2-1-207,2 0-426,1 0-817,2 0-1351,2 0-2587,-1 0 1551,2-1 4302,-2 0 0,1 1 0,1-1 0</inkml:trace>
  <inkml:trace contextRef="#ctx0" brushRef="#br0" timeOffset="88694.27">22919 4951 23819,'87'-48'544,"-11"8"-421,-52 30-45,2 2-33,0-2-39,2 2-23,-1 1-11,1 1-62,-2 0-89,-1 3-140,-2 1-241,-1 1-269,-4 2-337,-1 1-620,-3 2-953,-3 2-678,-3 3-4329,-3-1 7746,-2 0 0,-2-4 0,-1-1 0</inkml:trace>
  <inkml:trace contextRef="#ctx0" brushRef="#br0" timeOffset="89270.27">23444 5432 21315,'-19'0'40,"3"1"-40,9 6-28,2 0 16,0-1-10,1 0-12,2 0 1,0-1 5,2-1 11,0 0 28,1-1 40,1-1 5,3-1 22,0-1 6,2 0-11,1-1-17,1-2-11,1-2-1,0-2 18,-1 0 33,-1 0 56,-2 0 41,-1 2 15,-2 0 39,-2 0-33,0 1-39,-1 0-34,0 2-90,-1 0-72,0 1-62,-1 0-73,1 1-50,-2 0-51,1 1-61,-1 2-124,-1 2-213,-1 2-447,-1 2-1048,0 0-1114,0 1-3529,1-1 6794,1-1 0,3-4 0,-1-2 0</inkml:trace>
  <inkml:trace contextRef="#ctx0" brushRef="#br0" timeOffset="95737.27">24714 5870 20302,'5'-24'1254,"-2"3"-907,-1 18-4,0-1-35,0 2-39,-1 0-40,0 0-78,0 2-61,0-1-28,-1 1-18,0 2 35,0 2 38,0 3 12,1 3 11,-1 2-5,1 3-18,-1 1-5,1 3-28,-1 1-22,0 1-1,0 1-21,0 0 10,0 1-5,0 0-12,0 1 1,-1-1-17,1 0 0,-2-2-1,0 0-10,1-3 5,-2 0-11,2-3-11,0-1 0,0-1 5,1-3-5,-1-1 0,1-2-6,0-1 0,0-2 0,-1-1 1,1-1-1,0-1-28,0 0-1058,0-1 672,2 1-202,1-1-432,4 0-833,1 0-1099,2 0-1283,1-2-2099,-1 0 6379,0-1 0,-6 1 0,-1 1 0</inkml:trace>
  <inkml:trace contextRef="#ctx0" brushRef="#br0" timeOffset="98410.27">26335 5673 22727,'18'-42'112,"-5"10"-84,-16 34 23,-2 2-12,-1 2 11,-2 1 6,0 1 17,-2 1 28,0 2 33,0 2 6,-2 2-28,0 3 12,-2 1-12,1 2-23,-1 1-5,1 3-11,-2 0-23,1 2 1,0 1 5,2 0-17,0 2-5,2 0-6,2-1 5,0 1-16,2-1 11,2 1 0,0-2-17,2-1 6,1-1-6,1-1 0,2-2 6,1 0-6,2-3 1,3 0-12,1-3 0,2 1 22,1-3 0,1-2 6,1-3 12,1-3-7,-1-2 1,1-2 5,-1-1-5,0-2-6,-1-3-6,1-1-5,0-4 5,-1-1-11,0-1 12,-1-1-1,-2 0 1,-3 0 16,0 0 11,-3 0 1,-1 0 10,-1 0-5,-1 0 0,-1 1-5,0 0 0,0 0-18,-1 1-5,-2 0-5,-1 1 5,-2 0-17,-2 1-11,0 0-6,-2 1-16,-2 3 16,0 0 1,-1 2 5,-1 1 0,0 2-12,0 1 1,1 4 6,0 1 10,1 0-27,2 1-6,-1 1-18,2 1-38,0-1-39,2 2-73,0 0-73,2 0-100,0 1-113,1 0-207,2 1-347,0-1-840,1 0-1552,1 0-3960,0-2 7388,0-2 0,0-4 0,0-2 0</inkml:trace>
  <inkml:trace contextRef="#ctx0" brushRef="#br0" timeOffset="96489.27">24999 5783 18599,'32'-24'695,"-3"4"-398,-19 13-40,0 0-27,1-1-51,-1 1-56,2-1-44,-1 1-12,-1 1-34,2 0-16,-2 2-5,0 1-18,-1 1 17,0 1 6,-2 0 0,1 1 16,-1 0 1,1 2 16,-1 1 1,-1 3 21,0 1 1,-2 1 0,0 2 5,-1 0 1,-1 1-18,-1 2-16,0 0 6,-1 2-23,-2 0 11,-2-1 6,-2 1-17,-2 1-6,-1 0 0,-3 0-10,-1-1 4,0-1 7,-2 0-12,0-2-5,0 0-1,2-2 6,1-2 1,4-1-12,1-3-12,2-1-21,3-2-6,1-1 5,1 0 12,2-1 22,3-2 5,5-3-5,3-2 0,3 0 11,2-1-5,1 1 11,-1 1 5,-1 1-5,0 1 0,-1 1 0,-1 1-6,0 2-17,-2 0 6,0 1 6,-3 2 5,0 2 17,-3 2 0,0 2 22,-2 2 23,0 0 17,-3 0 5,1 1 0,-3 0 1,1 0 11,-1 1 5,0 0 16,-1 1 1,-2 0 0,-1 0 5,-3 0-10,-1 1-18,-2 0-11,0 1-22,-2-1-6,-1 0-11,0 0-5,-1-1-1,1 0-16,0-1 5,-1-1-11,1-1-6,-2 0 1,1 0-18,0-2-16,0-1 11,0-1 0,3-2-17,0-2 0,1 0-55,2-2-52,0-1-83,1-1-129,2-1-207,0-2-309,2 0-565,1-1-851,2 1-925,-1-2-1316,4 1 146,0-1 4363,2 1 0,-2 2 0,-1 2 0</inkml:trace>
  <inkml:trace contextRef="#ctx0" brushRef="#br0" timeOffset="97178.27">25459 5673 20263,'40'-21'968,"-5"3"-710,-25 13-45,2 0-23,-2 0-27,0-1-17,1 1-23,-1 0-16,1 1-29,0 0-22,0 1-17,-1 2-16,-1-1-23,0 2 0,-1 0 0,-1 3 0,-1 1 11,0 3 6,-2 2 5,0 0-11,-2 2 12,0-1-7,-2 2-4,1 0 21,-1 0-10,0 1-12,-2 0 6,-1-1 5,-1 1-11,-2-1 0,1 0 1,0 1-7,0-2-10,-1-1-1,1-2-16,1-1-12,1-2 0,1-2-16,1 0-6,0-1 11,1-1 6,0-1 28,2 1 22,2-1 0,2 0-11,3 0-11,1 0 11,1 0-11,1 0 5,0 1 12,0 1-17,1 1-6,-2 1 11,0 1 1,-2 1 5,-1 2-12,-1 0 12,-1 1 0,-1 2 23,-2-1 5,-1 1-6,-2 1 23,0 1-11,-3 0 5,0 1 0,-1 0-5,-1 0-12,0-1 6,-1-1 0,0 1-11,0-1 11,-3 0-11,0 0-1,-1-1 1,0 0-6,-2-2 6,1 0-22,-2-1 16,1-2-11,-1-2-11,1-2-29,0-2-32,0 0-46,2 0-61,0-2-101,1 0-175,1-2-267,2 0-448,0 1-892,2 0-1125,0 1-521,1 2-1551,1-1 5259,1 1 0,0 0 0,1 0 0</inkml:trace>
  <inkml:trace contextRef="#ctx0" brushRef="#br0" timeOffset="97719.27">25919 6111 22425,'-17'24'398,"3"-3"-303,7-13-17,1-2-61,1 1 11,1-2-17,1-1-11,3-1 34,-1-1-6,1-1 129,0-1-34,3 0-11,0-2-23,4-2-38,2-2-6,0 0 5,1-1 12,-2 1 16,-1 1-11,-2 1 23,-2 0-1,-2 2-10,0 1 38,-1 1-128,-2 0-22,0 1-18,-2 2-33,-1 2-95,0 0-62,0 3-123,0 0-162,0 1-225,1 1-437,1 0-1097,0 0-1344,1 1-4521,0-1 8150,1-3 0,0-2 0,1-3 0</inkml:trace>
  <inkml:trace contextRef="#ctx0" brushRef="#br0" timeOffset="107684.27">26795 6527 23349,'6'35'269,"-2"-4"-180,-7-16 1,-1 1-17,-1 1 5,0 0-33,1 1 11,-2 0-11,2 0-6,-2 0 0,1 0-39,0-1 6,-1 0-6,0-2 0,0 0 22,1-1 1,0-1-18,0-1 18,0-1-18,2 0 6,-1 0 1,1-1-12,-1 1 0,2-2 0,0 0-6,2-2 0,0-1-10,0 0-7,0-2-10,0 1-12,0-2-28,0 0-28,0-1-39,0-1-756,0-1 465,1 1-214,1-1-419,1-2-705,0 1-948,1-4-918,3 1-3305,-1-3 6940,1 2 0,-4 2 0,-1 1 0</inkml:trace>
  <inkml:trace contextRef="#ctx0" brushRef="#br0" timeOffset="108231.27">27057 6440 23808,'2'31'219,"-2"-3"-163,-6-18-6,1 2-16,-1-1-6,0 1 0,0-1-17,1 1 11,0-2 1,1 1-18,0-2 1,1-1 5,1-1-5,0-1-6,1-1 5,1 0-5,-1-1-5,1 0 16,0 0-6,0 0-5,1-1 12,0 0 4,2 0 7,1-2 10,1 1 1,0-2 0,1 0-1,1 0 6,2 0-11,1 0 0,1-1-5,1-1-12,1-2 0,0 1 6,1-1-6,-1 0 0,1 0 6,-2 0-6,1 0-5,-2 1-6,-1-1 6,-1 2-6,-2-1-12,0 1 18,-1 1-12,-1-1-5,-1 1 0,-1 0-23,-1 0-5,-1 1-123,-1-1-275,1 1 84,0 0-128,0 0-180,1 0-314,-1 0-593,1 0-908,-1 0-1103,1 0-3378,0 1 6957,0-1 0,-1 1 0,-1-1 0</inkml:trace>
  <inkml:trace contextRef="#ctx0" brushRef="#br0" timeOffset="108629.27">27276 6440 12589,'2'6'5327,"-1"-1"-4100,-1-5 2576,0 0-3579,2-10 0,-2 10-17,0-5 17,-2 12-28,-1 1-11,0 3-17,-2 1-73,1 2 6,-2 2-17,0 1-23,0 3 12,0 0-28,-1 2-11,1 1-1,-1 0 6,0 2-11,0 1-16,0 1 4,0 0-21,-1 2 10,1-3 18,-1 1-1,1-1-11,0-2 1,0-1-7,1-3 6,0-1-5,0-1 0,1-4-6,1 0-12,0-3 24,2-3-24,1 0 12,0-3-11,0-2-34,1 1 12,0-3-12,0 1-17,0-2-447,0 0 257,1 0-101,1 0-123,1-1-190,0 0-310,1-2-558,-1 1-1015,0-3-1265,1 0-4201,-2 1 8015,1-2 0,-1 4 0,-1 0 0</inkml:trace>
  <inkml:trace contextRef="#ctx0" brushRef="#br0" timeOffset="109396.27">27386 6483 19949,'32'-8'846,"-5"0"-617,-22 8-33,2-3-17,-1 1-27,2-1-24,0 0-4,2-1-18,0-1-5,1 0-6,1 0 7,1 0-13,0 0-10,0 1-18,1 1-16,-4 1-17,0 1 6,-3 1-1,-2 0 6,-2 0 12,-1 1 5,1 1 22,-3 2-5,1 1 0,-1 2-6,0 0 0,-2 1 0,-2 2-5,-1 1-12,-3 1-10,-1 0-12,-1 0 0,0 0 0,1 1-6,0-2-11,1 0 0,1-1-5,1-1 0,1 1 5,0-2-11,1-1-6,1-1-11,0 0 6,2-1 6,0 0-1,1 0 12,0 0-6,2-2 5,1 1 6,2-1 1,1-1-1,3-1 0,-1 0-5,3-1 5,0 0-11,2 0 5,0 0 1,1 1-17,-1 0 11,-1 1 0,1 0 0,-1 2 11,-1 1 0,0 0 12,-1 1-1,-1 1 17,-1-1 0,-1 1 12,-2-1 10,-1 1 23,-1 0 23,-1 1 16,-1 0 6,-1 3 0,0-2-6,-2 3-6,-2-2 12,-3 2-22,-2 0 5,-1 0-23,-1 0-5,-1-1 6,-1 1 16,-1-2-39,0 0-4,0-1-13,0-1-39,1-1 28,1-1 1,0-1-12,1-1-17,1-1 11,1 0-5,1-1-6,0 0 28,2-2-39,1 0-5,2 0-29,1 0-55,1 0-399,1 0 40,0-1-196,0-1-247,3 0-470,0 0-1036,3 1-1625,0-1-4631,1 2 8653,-2-1 0,-2 1 0,-2 0 0</inkml:trace>
  <inkml:trace contextRef="#ctx0" brushRef="#br0" timeOffset="109895.27">27867 6834 22447,'6'-13'376,"-2"3"-270,-5 10-44,-1 0-6,0 2 0,0 1-12,-1 1 29,0 1-17,0 1-5,-1 2-12,1-1-11,-1 1-6,1-1-5,-1 0-11,1 0-6,0 0 5,1 0 1,1-1 16,-1 0-27,2-2-1,0 0 6,0-2-17,0 0 45,0-2 11,1 1 1,1-1 16,0 0-23,2-2 1,0 0-12,1-2 1,1-1 5,0-2 5,-1 1 6,1-1 29,-1 1-12,-1 0 16,-2 1 12,0 0 0,0 0 17,-2 1-11,1 1-29,-1 0-27,0 2-51,0 0-11,-1 1 6,-1 0-12,-1 1-44,0 2-79,0 2-145,0 0-236,2 1-408,0-1-948,1 0-2088,0 0-4863,0 0 8845,0-2 0,0-1 0,0-1 0</inkml:trace>
  <inkml:trace contextRef="#ctx0" brushRef="#br0" timeOffset="111914.27">25765 4754 19160,'12'-22'856,"-4"5"-688,-10 17-44,-3 0-29,2 0-34,-2 2 7,0 1-12,-1 2-6,-1 1 23,0 2-12,-1 1 1,1 1-6,0 1 5,0 0-5,2 1-16,1 0-1,1-1-17,1 1 6,1 0 6,1 1-6,0-2-6,3 2 17,1-1-5,4 0 11,2 0 16,0-2 1,3-2 0,1-1 27,1-2 29,3-2 5,1 0 6,1-3-12,0 0-37,1-2-8,-1-2 7,0-3-6,-2 0-1,-1-3 18,-1 0-17,-2-2 0,0 0 11,-2-2-6,-1 1 6,-1-2 0,-2-1 28,-1 0-6,-3-1 1,-2 1-6,0 0-45,-4 0-6,-3 1-22,-2 1 0,-3 1-11,-2 2-6,-1 1-11,-2 3-6,-1 1 12,-2 2-12,-2 1-10,0 1 4,0 1-4,2 0-18,0 1-16,3 1-62,2 0-107,3 1-100,2 1-112,3 0-130,2 1-167,1-1-196,1 2-381,0 0-504,1 0-348,2 0-452,2 0 239,3 1-1870,1-2 4240,0 1 0,-4-3 0,-1-1 0</inkml:trace>
  <inkml:trace contextRef="#ctx0" brushRef="#br0" timeOffset="112663.27">27692 4775 20834,'-53'1'179,"8"2"-84,36 6 0,-1 2 6,-2 2-6,0 3-16,0 1-12,-1 3 6,1 0-23,0 0 1,2 1-7,0 0-16,4-2-5,1 0-6,3-1-1,0 0 7,2-1-1,2 0 6,2-2-11,2 0 39,3-1-11,2-2 45,1-1 17,2-2 5,3-2 33,0-2-22,3-3-11,2-2 6,-1 0-28,2-4 10,0-1 18,-1-4 11,1-2 16,-1-2 1,-3-2 22,0-1 28,-4-2 11,0-1 23,-3-1-23,-2-1-28,-2-1-16,-1 2-35,-2-2-16,-2 2-28,-2 0-16,-1 0-24,-3 2-21,-1 1-11,-3 1 4,-1 2-10,0 3-17,-1 0-23,0 3-62,0 2-116,1 2-169,1 1-185,0 2-139,3 1-135,-1 1-225,1 2-481,-1 2-918,0 3-919,0 1-2376,0 3 3144,0-1 2615,2-1 0,1-5 0,1-2 0</inkml:trace>
  <inkml:trace contextRef="#ctx0" brushRef="#br0" timeOffset="113328.27">27342 5783 20974,'-14'-43'117,"1"11"12,7 34 28,-2 2 11,0 1-28,0 0-28,0 0-39,0 2-23,-1-1-22,1 2-5,1 1-7,1 1 1,0 0 11,1 2-33,1 0 10,1 0 6,1 1 1,1 0 27,0 0 1,2 0-7,2 2-10,1-2-1,3 0-16,1-1 5,0 0 11,3 0 1,1-1 5,2-2 17,3-1-6,1-1 11,1-2 6,1-2 11,0-2-5,-1-1 5,0-2-5,-2-1 16,-2-3 12,-1-1 22,-2-2 17,0-1 5,-1-3 12,-2 0 22,-1-2 5,-1-1 51,-1-1-5,-2 0-18,-3-1-5,1-1-50,-2 0-17,-2-2-29,-1 1-16,-4 0-22,-1 1-17,-3 2-6,-1 1-17,-1 1-5,-2 1 0,0 3-28,0 0-12,-1 3-38,2 2-85,-2 2-134,1 2-190,-1 2-247,-1 3-397,1 3-1026,-1 3-1899,3 2-4777,2 0 8816,3-1 0,4-5 0,3-2 0</inkml:trace>
  <inkml:trace contextRef="#ctx0" brushRef="#br0" timeOffset="114049.27">25218 6921 21831,'-8'-38'-40,"0"9"35,2 36 5,0 0 5,-1 2-5,1 2 6,-1 2 0,1 1 5,-2 4 0,2 0 0,0 3 0,0 1 1,2-1-1,1 0 11,2-1 1,0 0-7,2-2 12,1 0 12,2-2-7,3 0 29,1-3 11,2-1 23,2-2 27,1-2 39,1-1 12,2-3-1,1-2-27,1-1-17,2-4-28,0-1-12,-1-4-5,0-2 0,0-2 17,-1 0 11,0-3 28,-1 0 11,-3-2 12,-1-1-12,-4-1-11,-2-2-17,-4 0-28,-1-2-5,-3 1-12,-4 0-16,-2 1 11,-5 1-1,-2 3-16,-2 1 0,-2 2-22,-2 4-6,0 2-11,0 3-6,0 1-11,4 3-11,0 0-28,4 1-29,2 0-66,3 0-96,2 0-122,2 0-158,1 0-246,1 2-460,0 1-1321,1 3-1647,-2 2-4565,2-1 8749,0 1 0,0-4 0,0-2 0</inkml:trace>
  <inkml:trace contextRef="#ctx0" brushRef="#br0" timeOffset="114861.27">23379 6987 21327,'-31'-2'28,"5"2"28,18 11-6,-1-1 28,0 3 34,0-1 12,0 1 21,1 0-16,1 0-22,1 1-23,2 0 0,2 0-5,1 0-7,1 1 7,2 0-6,3-2 11,3 2 0,3-2 16,2 0-27,2-1-6,2-2-11,2 0-22,2-3 28,0-2-1,2-2 1,-1-2 11,1-4-6,-2-1-6,0-4 1,-1-2 5,-1-1-11,-1-2-5,0-1 10,-2 0 18,-1-2 10,-1 0 29,-3 0 39,-1-1-12,-5 1 6,-3 0-16,-1 1-40,-4 1-22,-2 0 0,-5 0-17,-3 1-17,-2 2 11,-2 0-39,-1 2 12,-2 1-6,0 2-17,-1-1 16,1 1-21,-1 2-6,2 0-12,2 2-27,1 1-62,3 1-118,2 0-134,3 0-145,2 0-191,2 2-247,2 2-616,2 2-1254,-1 3-1042,1-2-4347,0 1 8206,0-3 0,0-2 0,0-1 0</inkml:trace>
  <inkml:trace contextRef="#ctx0" brushRef="#br0" timeOffset="115507.27">23291 6045 18448,'-43'41'459,"0"-1"1,-28 29-219,59-48-40,2-1-38,2 1-18,1 1-33,2-1-5,2 0-1,2-1-5,2-1 5,1-2 17,4-2 23,3-2 33,3-1 45,2-4 34,3 0-6,3-3-28,2-2-33,2-2-34,1-2-29,2-3 7,-1-1-34,3-4-6,-3-1 11,1-1-5,-4-2 22,-2 1 28,-3-3 23,-5 2 5,-3-2 6,-4 1-34,-3 0-39,-2 2-33,-5-1-35,-1 1-10,-6 1-12,-2 0-16,-3 1-12,-2 2-5,-2 0-11,-1 2-6,1 1 0,-1 3-28,2 1-51,0 1-105,3 0-136,2 1-161,3 2-225,4 2-263,3 0-426,2 1-795,1 1-683,4-2-303,3 1-2582,2-1 5786,0-2 0,-3-1 0,-2-2 0</inkml:trace>
  <inkml:trace contextRef="#ctx0" brushRef="#br0" timeOffset="118122.27">28962 5082 21523,'4'-17'347,"-1"5"-196,-1 20-16,-1 3-23,2 1-22,-1 3-1,1 1-21,-1 0-7,1 2 1,-1 2-17,0 1 22,1 1 6,-1 2-6,-1 2-11,0 2-6,-1 2-5,0 0-23,0 1 6,0 0-16,0 0-1,0 0-6,0 0 12,0-1-22,0-2-7,0-1 1,-1-1-6,1-2 1,-1-2-18,0-2-28,0-3-44,0-1-45,1-5-34,0-1-50,0-3-24,-2-2-43,2-1-23,-2-2-22,1-1-90,-1-1-251,1 0-439,-1 0-934,0 0-1226,-2 0-4174,1 0 7461,0-1 0,1 0 0,1 0 0</inkml:trace>
  <inkml:trace contextRef="#ctx0" brushRef="#br0" timeOffset="118546.27">29181 5410 22083,'-28'2'174,"2"1"-107,11 4-11,0-1 0,-2 2 0,0 0-5,1 2-18,0-1-5,1 1-11,3-1-11,2 1-1,1-1 1,2 0-17,2 0-6,2-1 6,0 1-12,2-1 12,1 0 11,0 1-11,0 0 0,1-1 11,1 0-6,3 0 6,0 0 17,2 0 0,0 0-6,2-1 11,2 0-11,0 1 1,3-1-7,0 1 6,1-1 1,0 1-1,0-1 11,1 1-16,0-1 5,1 0 6,0-1-17,1 0 0,1-1-23,0-1-61,-2 0-100,0-2-124,-2-1-169,-2 1-251,-2-2-420,-1 1-835,-3 0-947,-1 0-481,-3 1-2296,-1 1 5707,-2-1 0,0-1 0,0 0 0</inkml:trace>
  <inkml:trace contextRef="#ctx0" brushRef="#br0" timeOffset="119139.27">29510 5564 20918,'-95'-22'179,"16"7"-129,64 22-16,0 1-23,2 1 6,1 0-6,2 1 0,1 1 1,2 0-12,2 1-6,1-1 0,3-1 18,0 0-1,2 0 17,2 0 17,2-1 5,3-2 34,0 0 17,3-2 5,0-1-11,3-1-22,-1-1-22,1-2 5,0 0 0,0 0 16,0-3 2,0-1 10,-1-2 22,0-1-5,-2-1 17,-1 0 5,-1 0 11,-2 0 12,-1 0 33,-1 1 12,-1 0 5,-2 2-12,0 1-38,-1 0-51,0 3-67,0-1-145,-1 2 105,0 2 12,2 1 17,-1 4 6,3 1-7,-1 3 29,1 2 17,0 3 16,1 3 1,0 1-7,-1 3-4,0 2-12,-2 1 5,0 1 1,-1-1-12,-1 1 6,0 0-5,-1-1-12,-1-1 0,-2-1 0,-1 0-16,1-3 16,-2 0 0,1-3 0,-1-3-28,1-2 23,-2-4-12,1-1-10,-1-3 27,2-1-50,-2-2-40,2-1-44,-1-1-146,2 0-184,1 0-359,0-1-701,1-1-2385,-1-3-5238,1 1 9108,0 0 0,1 2 0,1 1 0</inkml:trace>
  <inkml:trace contextRef="#ctx0" brushRef="#br0" timeOffset="119695.27">29247 6483 23691,'-50'-42'246,"7"10"-162,29 35-6,-1 2-10,1 2-7,0 2-10,2 1-7,0 1 18,3 2-12,1 0 1,2 1-6,1 0-12,2 0 6,2 1-5,0 0 0,2 0-1,1-1-5,2-1 0,2 1-5,2-2 5,0 0-6,3-2-22,1-1-17,2-1-56,2 0-106,2-2-157,0 0-246,2-2-404,-2-1-952,0 0-1994,-1-1-4952,-5-1 8884,-2 0 0,-6-1 0,-1 1 0</inkml:trace>
  <inkml:trace contextRef="#ctx0" brushRef="#br0" timeOffset="120328.27">29356 6483 16051,'3'12'2133,"-1"-2"-1393,-2-10 2150,0 0-2840,10 67-382,-9-43 377,7 50 94,-11-62-100,0-2-11,0-2 6,1-3 0,1-2 34,0-1 348,1-1 133,0-1-431,1-1-57,1-2-27,1-2 0,0-3-1,1-1 1,1-1-12,0-1 6,1-2-17,0 1-11,1-3-11,0 1 11,0 0-11,0-1 0,1 0-6,0 1-11,1-1 22,0 3-10,0-1 4,0 2 1,0 1-11,0 2 5,-1 0-5,2 2 27,-2 1-22,2 2 6,-2 1 6,0 1 5,-1 1 50,-2 3 28,-1 0 40,-1 5-6,0 1 11,-1 3 0,0 0-27,0 1-12,-1-1-28,1 0-6,1 0-11,-1-2 23,1 0-40,0-2-5,-1-1-11,1-2-18,-1 0 35,1-2-18,-1 0 18,-1-2 22,0 0 5,0-1 6,1 0 0,0-1-22,3-2-18,2-1 1,2-3-11,2-2 16,3-1-16,2-1-6,0-1 5,1 0-55,1 0 44,-3 0 1,0 1-6,-2 3-6,-3 2 6,-3 2-1,-1 1-10,-2 2 50,-2 1-11,-2 0 39,0 2 39,0 2 23,-3 4-12,-1 3-33,-3 2-28,-1 2-34,0 2 0,0 0-22,2-1-6,1 1-45,2-1-16,2 0-62,0-2-95,1-1-118,1-1-185,2-2-201,0-2-219,2-1-308,-1-2-633,0-1-794,-1-1-836,-1 0-3075,0-2 6604,-1 0 0,0-1 0,-1 1 0</inkml:trace>
  <inkml:trace contextRef="#ctx0" brushRef="#br0" timeOffset="120738.27">29772 6089 24116,'93'-12'476,"-17"3"-291,-62 15-39,-1 0-12,0 0-28,-2 2-10,0-1-18,-2 1-21,0 2-1,-1 0-17,-1 3-6,-3-1 7,-1 3-24,-1 1 7,-1 3-1,-3-1 6,-2 2-11,-2-1 11,-6 0-17,-1 0-5,-1-1 5,-1-2 6,1-2-12,3-2 1,1-3 0,4-3-18,2-3 24,2-1 4,2-2-4,0 0 21,2 0-16,3-2 0,3-1-12,5-3-5,2-1-16,4-1-46,1 0-78,0 2-146,-3 0-246,-2 2-325,-4 1-515,-3 1-1210,-4 2-1821,-2 1-4458,-1 1 8861,-1 1 0,0-1 0,0 0 0</inkml:trace>
  <inkml:trace contextRef="#ctx0" brushRef="#br0" timeOffset="110345.27">28108 6396 23635,'31'-36'375,"-6"8"-230,-25 33-10,-2 1-12,0 1-11,-1 2-28,-1-1-28,-1 3-17,0-1-16,-1 2 5,0 1-6,0 0-11,-1 0 12,1 0-12,-1-1-6,1 1 1,1-2 11,0 0-12,2-1 1,1-1 5,1-2-11,1 0 0,0-1 0,0-2 11,2 1 6,2-3 11,1 0 0,4-1-5,0-1-7,3 0-4,0 0 4,2-1-4,1-1 10,0 0-22,1-1 11,0 1-5,-1-1-23,0 1 23,-1-1-12,0 0-11,0 0 6,-1 0-23,-1 1 6,-1-1-33,-1 2-57,0-1-67,-1 1-95,0 1-95,0-1-129,-3 1-213,0 0-291,-3 0-560,-1 1-981,-1 1-1114,-1 1-3400,1-1 7063,-1 0 0,0-1 0,0-1 0</inkml:trace>
  <inkml:trace contextRef="#ctx0" brushRef="#br0" timeOffset="110673.27">28327 6374 14807,'11'9'4677,"-2"-1"-3573,-9-8 2833,0 0-3730,11-4 0,-8 8 6,8-1-22,-11 8-6,0 3-28,0 1-6,-2 2-11,1 1-28,-3 3 6,1 2-18,-1 2-27,0 1-6,1 3-11,-1 0-16,1 1 4,0 1-21,-1 0-6,-1-1-12,0 1 6,0-1-11,-1-2-11,1-1-22,0-3-57,2-4-39,1-3-84,1-5-134,1-3-185,0-4-258,0-3-4575,0 0-3989,0-9 9354,0 3 0,0-3 0,0 5 0</inkml:trace>
  <inkml:trace contextRef="#ctx0" brushRef="#br0" timeOffset="117398.27">28305 4491 18537,'-34'13'690,"7"-2"-337,28-11-12,1 2-33,2-1-45,-1 0-33,2 0-40,0 0 6,2 1-11,0 0-6,1 0 0,1-1-16,1 0-23,1 0-6,2-1-4,1 1-1,0-1-12,1 0-10,-2 0-12,1 0-17,-1 0 12,1 0 5,-1-1 0,0 0 17,-1-2-11,0 1 5,-1 0 1,0-1-18,-1 1-5,-1 0 0,-2 2-22,-2-1 0,0 1-23,-1 0-17,0 0-11,-2 0 1,1 0-1,1 0 0,-1 0 11,1 1-16,0 1 11,0 1 0,0 1 5,0 1 6,0 1 0,0 1 6,-1 2-12,1 1 28,-1 2 6,1 2 17,-1 1 11,2 2-11,-2 1 0,1 2-12,1 0 7,-1 0-24,1 1 18,0 0 0,1 0-6,0 2 11,-1 1-50,0 1 22,0 1-6,0 1 1,-1 1 28,-1 0 5,2 1-11,-2-1-6,1 0 24,-1-1-35,1 0-6,-2-2 7,2 0-12,-2-2 11,0 2 11,0-1-5,0 2-17,-1 0 0,0 1-6,1 1 12,-1-1-17,-1 0-6,1 0-5,-1-2-12,1 0 51,-1-2-40,0 1 1,0-3 0,0 1-18,0-3 24,0-1-1,0 0 6,0-1-29,2 1 29,-2-2-6,2 1 6,-1-1-6,1 1 12,-1-1-29,1 1-5,0-1 39,0 1-45,-1 2 23,-1-2-6,0 2-6,0-1 34,0 1-5,-1 1 5,-1 0-23,0 0 1,-1 0-1,0 0 1,0 0 5,0 1-11,0 1 0,1 0 0,0 0 0,1 0 6,0 1-6,0-2 11,1 1-11,0-2 11,1 0 0,0 0-5,0-2 11,1 0-6,-1-1-5,0-1 5,0-1-6,-1 1 1,1-2-6,-1 1 0,0-1 0,0 1 0,0 0 6,0-1-6,-1-1 0,0 0 0,-1 0 0,1 1 11,-1-1 6,0 2-17,1 0 0,-1 2 0,1 0-6,0 1 6,0 0 0,1 0-6,-2 1 1,2 0-6,-2 1 5,0 0 0,1-1 6,-2 1-5,2-3 5,-1 1 0,0-1 0,0-2-6,2 0 1,-1 0-1,1-2-5,0 1 11,0-1 0,1 1 0,1-2-39,1 1 33,-1-2 6,1 0 6,-2-1 50,2-1-62,-2 0 12,2-2-12,-1 1-5,0-1 22,0 0-11,-1 0 6,2-1-23,-1 2 11,0-2 1,-1 1-1,1 1-5,-2-1 5,2-1 17,-2 0-5,0-2 11,0-1-17,0-1 11,0-1-11,1-1 0,-1 1 246,2-1-234,-4 0 21,0 1-38,-4 0 10,-2 2 1,-3-1 5,-3 2 11,-2 0 6,-2 1-5,0 0 10,-4 0-10,3-1-6,-2 0-17,0 1-17,-1 0 11,2-1-11,0 1-39,3-2-44,3 0-136,4-1-133,3 0-214,1-1-308,2 1-537,1 0-1501,1 1-3445,0 0-1479,1-1 7853,0-2 0,1 1 0,0-1 0</inkml:trace>
  <inkml:trace contextRef="#ctx0" brushRef="#br2" timeOffset="129384.27">11970 4863 7195,'12'-44'2347,"-3"7"-1327,-12 32-68,1-2-17,0 1-111,0-1-46,0-1-56,1 1-100,0 0-61,0 1-102,0 1-112,0 2-123,1 0-162,-1 2-846,1 1 767,0 2 56,2 2-5,-1 3 10,3 3 7,-1 1-1,2 3 23,0 1 11,0 2 17,0 2 11,0 2 22,-2 0-11,1 3-5,-2 0 44,0 2 18,0 0 38,0 1-16,1 1-46,0 3-27,0 0-28,0 3 0,1 2 0,1 1-1,0 3 7,1 0-234,0 3 217,1 2-12,0 2-16,0 1 22,1 1 11,1-1 6,2-1 11,1 0-466,1 0 433,2 2-12,-1-1-11,1 1-11,0 0 0,-1-2 16,1 1 12,0-3 17,0 1 5,0-1 0,0 0 0,0 0 6,-2 2 0,0-1-6,-1 1-5,-3-1 10,0 0 1,-2-2 22,0 2 29,-2 0-1,-1 3 0,0 1-5,-2 3-29,2 1 6,-2 2 6,1 0-10,1 3-8,1 0-15,1 3-18,0 0-720,1 1 703,1 0-16,0-3-6,0-3-390,0-7 384,0-4 112,0-7-83,1-3 433,-2-6-400,0-4 735,-1-3-695,-1-3 451,-2-1-418,1-3 113,-2 0-125,0-2-10,-1 1-6,-1-2-11,1 1 0,-1 0-17,0 1-23,0 0 1,0 2-17,0 1-17,0 2-6,0-1-16,0 0-12,0 1 0,0-2 6,0 0-11,0-2-17,2-3 11,-2-3-33,1-2 22,-1-3 0,1-1-11,-1-2-17,0-1-45,0 0-67,0 0-106,0 1-141,0 2-246,0 2-386,0 4-813,0 2-1360,0 3-4426,0 0 7618,0-2 0,0-6 0,0-3 0</inkml:trace>
  <inkml:trace contextRef="#ctx0" brushRef="#br3" timeOffset="132135.27">11992 4885 23494,'29'-14'-2900,"-5"3"668,-17 7 1198,1 0 459,1 0 222,1-1 117,1 1 75,0-1-1657,2 1 1914,-1 1 10,2 0 6,1 1 6,0 0-1,1 1 23,1 0 0,-1 1 0,1 0-11,0 0 33,0 0 1,1 0 33,1 1 17,2 0-45,0 1 39,0 1 12,1 0 16,1-1 34,1 1-23,2-1-16,1 0-12,1-1-33,2 0-17,0-1-39,1 1-23,1-1 1,0 0-23,0 0 0,-1 0-6,-1 0-39,-1 0 12,-1 0 0,0 0-6,-1 0 11,-1 0 0,1 0-12,-1 0-4,0 0 10,1 0-11,0 0-28,0 0 12,1 0-12,0 0 11,0 0 18,1 0-7,1 0 6,1 0 6,2 0-6,1 0-5,0 0-12,2 0-5,0 0-6,0-1-5,1 0 11,-1 0-12,0 0 18,0 0 10,-1 0 7,0-1 44,-1 0 28,-1-1 22,0 0 17,0 0-16,0 0-23,0 0-12,2 0-32,-1 1-24,1-1-27,1 1-6,-1 1-5,0 0-1,0 0 1,1 1 0,0 0-1,0 0 1,0 0-1,1 0 7,-1 0-12,0 1 11,0-1 0,0 1 0,1-1 12,-1 0-7,0 0 1,0 0 11,-1-1-5,0 0 5,0-2 5,0 0-10,2-1-1,0 0 0,1 0-16,0-1 11,1 1-6,0-1-11,0 0 11,1 1-11,0 0 11,2 1-11,-2 1-5,1 0-6,-2 1 5,-1 0 0,-1 1 12,-1 0 5,-2 1-11,1 0 0,-2 0 11,0 0 6,-1-1 6,0 0-7,0 0 1,1 0-6,1-1-5,1-1 16,1-2-10,1 0-24,0 0 1,2 0 0,0-1-11,2 1 22,0 0-298,4-1 303,-1 1 6,2 0-5,-1 0-6,0 1 0,0 0-6,-1 1 12,0 0 5,0 1-16,-2 1 10,-1-1-16,-2 1-6,-1 0 6,-1 1-23,0-1 39,-1 1 18,0 0-23,1-1 11,-2 0-11,2 0 0,-1-1 17,2 0-6,0-2 11,1-1-5,2-1-6,0 1-11,2-2 0,-1 2-11,0-1 17,0 1 5,1-1 0,0 0 6,-1 0-17,1 2-6,-1-1 6,1 1 11,-1 0-5,0-1 0,-1 1-6,1 1-12,-1-1 7,0 1-1,-2 1 1,1 0-1,-1 0 17,1-1 0,0 2 1,1-1 4,-1 0 7,1-1 16,-1 0-5,0 1 10,2 0-27,-1 1 0,2-1-6,-1 1-28,0 0 29,-1 0-12,1 0 0,0 0-214,1 0 225,2 0-6,-1 0 7,2 0-12,-1 0 0,-1 0-12,1 0 18,-1 0 11,0 0-17,-1 0-6,-1 0 1,1 0-23,-1 1 28,1 0 0,-1 2 0,2 0 0,-2 0-6,-1 0 17,-1-1 12,-2-1 27,-1 1 17,-1-2 313,0 1-262,-2-1-1,0 0 19,1 0-69,-1 0-21,1-1-24,0 1 0,1 0 6,0 0-39,1 0 6,0 0 10,-1 0-10,0 0 16,0 0 28,-2 0-39,1 0 238,0 0-227,0 0-16,2 0 16,1 0 6,0 0-6,1-2-5,1 1 5,0-3 6,0 1-12,0-2 1,0 2 5,-2-1-5,2 1 22,-2 1 22,1-1-11,-1 2 17,0-2 0,1 2-22,-1-2 16,2 3-22,-2-2 0,1 2-22,-1-1 16,0 0 6,1-1-11,0 1 17,0-2-12,1 1-22,-2-1 17,0 0-6,0 0 0,1 0 0,0 0 1,1-1 10,-1 1-22,0 0-6,-2 1 1,0-1-23,0 1 28,1 0 22,0 0-16,2 0 16,0 2-22,0-1-17,0 1 23,-1 0 5,0 0 0,0 0-11,1 1 12,0-1-18,0 1 12,0-1 10,0 0-4,-1 1-1,1-1 45,0 0 22,1 0 12,1-1 11,0 0-264,1-2 230,0 1 0,1-1 0,0-1-22,1 1-11,0-1-12,1 1-16,0-2 11,0 1-1,0 0 12,2-1-5,0 0-1,1 0-5,-2 2 0,0-1-12,-3 1 7,0-1 4,-1 1 12,-2 1 12,0-1-24,-1 1 1,-1 1-11,1 0-23,-1 0 28,2 1-11,0-1 0,1 0 0,1 1 6,-1 0-1,1-1-5,1 1 12,1-2-7,0 2-5,1-2 23,0 1-12,1-1 0,0 1 6,1-1-17,1 0 11,0-1-5,0 1-1,1 0-10,0 0-1,0 1 17,-1 0 0,-1 0 6,-1 1-6,-1 0 1,1 0-7,-1 1 12,1 0 5,0-1-5,0 1-6,1-1 6,-1 0 0,1 0-6,1 0 0,-1 0-11,2-1-28,-2 0 23,2-2-6,-3 2 5,1-1 23,-1 1-17,-2-1 11,0 2-11,-1 0 0,-2 0 11,-1 0 0,-1 0-5,0 1-1,0 0-5,0 0 6,0 1-6,0-2 23,-2 0-1,1 0 6,-1 0 17,0 0 11,-1 0 0,1 0 0,-1 0-24,-1 0 24,0 0-23,-1 0-5,-1 0 0,0 0-33,0-2 22,0 2-6,1-1 0,2 0 0,0 0 0,2-1-5,0-1-6,1 1 0,0-1-6,0 1 18,-1 0 4,-1 0 1,0 1-6,-1 0-5,0 0-17,-1 0 11,1-1 0,-2 1 11,2-1-5,1 0-12,-1 0 17,1 0-11,0-1 11,1 1 12,1 0-12,1 0-17,1 0 18,0 1-12,1-1 11,0 2-5,1-1-6,-1 1 0,2-1 5,0 1-10,0 0 5,-1-1-11,-3 0 11,1 0 5,-2-1 6,1 1 6,1-1-28,0 2 0,1-2 0,2 2-1,-2-1 12,1 0 6,-2 1-12,0 0-5,-2 0 11,1-1-5,-3 1-7,2-2 12,0-1 0,1 0 0,0-1 17,1-1 6,-2 0-12,0 0 11,-2-1-5,-3 2 24,0-1-19,0 0 6,-1 0-5,-1 2-1,1-2-5,-1 2-6,-2 0 247,-3 1-247,-3-1 0,-3 1 0,-2 0 0,-1 0 1,-1-1-1,0 1 0,0 0 0,-1 0 0,1 1-5,0-1 5,-1 1-11,2 0-11,-2 0 17,1 0-1,1-1 1,-2 0 11,1 0-12,0 1 6,-1-1 1,1 0 4,0 0-9,0 0 9,-1 0 1,1 1 0,-1 0-6,2 0 0,1 0-5,2 0 0,0 1 10,2-1-16,-1 1 23,2 0-12,1 0 11,1 0-5,2 0 6,0 0 10,0 0-22,-1 0 17,-2 0 0,-1 0-11,-2 0 11,-3 0-17,-2 0-11,-3 0 0,-2 0 6,-1 0-6,-2 0-6,2 0 6,-1 1 12,1-1 4,2 0-4,-1 1 27,2-1-45,1 1 6,0 0 6,2 0-23,0 0 23,-1 0-1,-2 1-5,0 0-5,-3-1-1,-1 1-16,-2 0 5,-1-1 0,-3 0-28,-1 0-39,-1-1-5,-2 1-7,-1 0 1,0-1 33,-1 2-22,-1 1-22,-1 0-40,1 0-28,-1 1-27,1 1-18,1 2 1,1-1-112,4 3-208,2 0-369,3 2-880,2 2-1591,1 1-4817,-2-1 8195,-1-2 0,-6-5 0,0-2 0</inkml:trace>
  <inkml:trace contextRef="#ctx0" brushRef="#br2" timeOffset="135224.27">12430 8038 10041,'32'-17'1624,"-5"3"-1014,-17 8-27,0 1-68,0-2-50,1 1-39,2 1-62,-1-1-62,3 0-83,-1 1-68,1 1-45,0 0-5,2 2 6,-1 0 16,2 1 6,0 1 5,2 0-16,0 0-17,0 0-28,2 2-1,1 0-10,1 1 0,2-1 5,1 0-11,1 0-6,2-2-11,2 2-5,1-2-12,0 0 1,2 0 22,0 0 44,0 0 62,0 0 90,1 0 39,0 0 45,1 0 22,-1 0-5,1 0 11,0-2-45,0-1-44,1-1-35,0 0-50,1 1-27,1-1-35,1 2-27,1 0-23,2 0-28,0 1-285,2-1 280,1 1-6,2 0 0,0-1-6,2 0-513,-1-1 513,1-1 0,0 0 6,0-1-5,1 0-1,0-1 6,0 2 28,1-1 17,2 1 22,-1-1 6,1 2-6,-1 0-5,-1 1-29,-1 1 1,1 0-17,1 0-6,1 1-5,1 0-12,1 0-11,1 0-5,0 0-1,1 0-10,-1 0 16,0 0 6,0 0 0,-1-1 5,0 0-5,-2-2 5,-1-1 6,-2 0 6,1-2-12,-3-1-11,2 0-11,-3 1 0,0-1-5,-2 2-1,0 1 12,-1 1-6,0 2 5,0 0-241,-1 1 248,0 0-1,0 0 6,2 0-1,-1 0 1,1 0 6,0 0-1,0 0 0,0-1-5,0-1-6,1-2 1,1 0 10,0-2-11,-1 1 23,1-2 16,-2 2 17,0 0 7,0 0 15,-2 0-5,0 1-5,0 0-1,0 0-5,0 0-23,0 1-5,2 0-11,0 0-1,0 1-5,-1-1-11,1 2 6,-1 0-12,1 1-6,-1 0 1,1 0 0,-2 0 16,0 0 23,1 0 16,-2 0 7,2 0 10,-1 0-11,1 0-16,0 0-7,0-1-16,3 0-5,-2 0-6,2 0-12,-1 0-16,-1 1 22,0 0 0,-1 0 1,1 0 27,0 0-39,-1 1 5,-1 0-5,-2 1-11,1 1 17,-1-1-6,1 0 0,1 0 0,1 0 0,0 0 0,0-1 5,-1 2-10,0-1 22,-2 1 11,1-1 5,-1 1 23,0-2-28,-1 1 6,0-2-6,0 1-11,1-1 11,2-2-17,2 0 6,0-2-34,1-1 22,1 0 1,0 0 5,1 0 6,0 0-6,-1-1-5,1 0-1,-1 1 12,1 0-11,1 2-1,-2-1 12,0 1 0,-1 1-6,-1-1 0,-2 2 6,0-2 6,-2 2 38,0-2 6,0 1 12,0 1-6,0-1-23,1 1-11,1 0-5,2 1-12,1-2-11,0 2 6,2-1 0,-2 1-6,3-1-5,-2 1 5,3 0-11,-2 0-17,2 0 34,-1-1-11,1 1-18,0 0 1,1 0 0,-2 0 5,0 0 29,-1 0 10,-1 0-21,0 2-1,-2 1-11,-1 0-11,-1 1 11,0 0 0,-1 0 0,1-1 11,0-1 0,-1 1 17,2-2 17,-2 0 28,2-1 5,-1 1 12,1-1 10,0 0-32,1 0 10,-2 0-5,2 0-17,-2 0 0,1 0-23,1 0-16,-1 0-11,1 0-6,0 1 5,1 0 1,2 1 0,1-1 5,1 2-11,-2-1 17,1 0-12,-1 1 12,-1-2-6,1 0-11,-1-1 11,1 0 1,-1 0-1,-1 0-6,0 0 1,0 0-12,1 0 12,-1 0 0,0 0-1,-1 0 23,0 0-17,-1 1 6,0-1-5,0 1-6,-1-1-6,0 0 11,-1 0-6,-1 0-5,0 0 6,0 0-17,-1 0-6,0 1-12,0 0 24,-1 0 5,-1 0 0,1 1 17,-1 0-29,0 0 18,0 0 0,-1 1 5,2-1-5,0 0-6,1 0-6,1 0 6,1-1 0,3 0 0,2-1-11,0 0 16,2 0-5,0 0-433,1 0 427,1 0 0,0 0 6,0 0-5,-1 0 10,1-1 13,-1 0-18,1-2-6,2 2 12,0-2-35,2 0 40,3-1-11,1 0 0,2 0 12,-1 0-1,2 0-5,-2 1-12,-1 0 12,-1 0-6,-3 1 17,-2 0 5,-1 0 17,-1 1-22,-1 0-17,-1 1 6,1-1 6,1 0 5,1 0-12,1-1-65,0 0 94,1 0-17,-1-1 16,0 0 1,-1 0 39,-1 0-34,0 1 0,0-1 6,-1 1-34,0 1 6,-2 0-51,0 0 34,0 1 11,-2 0 0,1-1 0,1 0-5,0 1-34,1-1 33,1 1 12,0-1 0,2 0 39,-2-1-34,3 1 6,-1 0-5,-1 0-69,1 0 69,-1-1-1,-1 0 17,-1 0 0,-1 1-5,0-1-6,0 2-17,1-2 6,2 2 5,0 0 1,2 0 10,0 0 12,0 0-28,0 0 0,0 0-6,2 0-11,-2 0 22,-1 0-10,-2 0 16,-2 0-28,-1 0 22,-3-1-5,-1 0 20,-2 0-14,-2-1-7,-2 1 7,-2-1-6,-1 1-1,-3-1-5,-2 0 535,-2 0-540,-4 0 308,0 0-309,-1 1 525,0 0-536,0 1 176,0-2-170,-2 2-5,-1 0-1,-2 0 29,-4 0-35,-1 0 12,0 0 12,0-1-12,2 1 5,4-1 1,1 1-6,3 0 5,0 0-10,0 0-12,-2 0 0,-1 0-5,-3 0 22,-2 0 5,-3 0 1,-2 0 5,-1 0-22,-1 0 11,1 0 0,-1 0 0,1 0 0,0 1 0,0 0-6,1-1-10,2 2 10,1-1-5,2 0-12,2 0 12,-1 1-11,0 0 11,-3 1-12,0-2 6,-2 1 1,-1 0 10,0 0 6,0 0 11,1 0-22,0 1 0,1-1-17,-1 0-56,-1-1-73,-3 1-89,-2-1-79,-3 0-62,-2 1-95,-3-1-139,-4 1-253,-5 1-532,-5 0-1293,-3 1-2141,-3 1-3713,1 0 8553,4 0 0,8-3 0,4-1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3T21:40:48.61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1 456 19507,'11'87'-23,"-3"-15"-89,-8-55-78,1-1-90,0-2-124,1-1-150,-1-3-202,2-1-269,-1-3-376,1-2-324,0-2-308,0-1-863,2-1 527,-1-2 2369,0-1 0,-1 0 0,-2 1 0</inkml:trace>
  <inkml:trace contextRef="#ctx0" brushRef="#br0" timeOffset="123">45 281 15939,'7'3'0,"-2"-1"0</inkml:trace>
  <inkml:trace contextRef="#ctx0" brushRef="#br0" timeOffset="569">592 149 20828,'2'-75'644,"-3"13"-565,-11 57-35,0 1-27,0 2-11,-1 1 5,0 2-11,1 2-6,-1 2 12,0 1-6,1 1 11,0 0 6,0 1-11,1 2-6,1 0 0,0 1 5,0 1 23,1 2 131,-10 53 1,0 10-148,5-23-447,-5 25 1,3-6 440,14-45 0,0-3-18,2 1-4,0-2 10,0-2-5,0 0 0,0-1 884,1-3-906,1 1-18,0-3-38,2-2-57,-1-1-50,0-2-61,0-1-63,0-3-60,0 0-124,-1-2-129,0-1-157,0-1-224,-1-2-274,1 1-202,-2-2-22,2 0-1003,-2 0 0,0 0 0</inkml:trace>
  <inkml:trace contextRef="#ctx0" brushRef="#br0" timeOffset="1135">132 522 17171,'46'-21'100,"0"0"1,34-13-4837,-9 35 1,-4 6 4791,-18-2 8,22-1 1,-13 2 254,-51-1 274,-5-2 310,-1 0 256,-1 1 96,0-2 16,-1 1-61,-2 0-90,-2-1-117,0 0-174,-2 1-219,0 0-168,-1-1-150,0 3-96,-1-1-61,1 2-74,0 2-5,0 1-28,3 1-5,0 1-18,2 1 7,0-1 4,2 1 1,1-1 28,0 0 5,0-1 12,2 0 33,1 0 34,2-2 22,0 1 17,2-1 11,1-1-11,0 0 6,1-2 11,1-1-1,2-1-21,0-1-18,2-2-44,1 0-39,1-2-12,1-1-39,0-3-11,0-1 0,0-2 12,-1 0-1,-1 0 6,-2-1 16,-3 0 6,0-1 12,-2 0 5,-3 0 0,-2-1-11,-2 1-5,-1-1-7,-2 2-22,-3-1 6,-3 2-22,-2 1-18,-3 2-5,-2 2-29,-2 2-21,-1 1-34,0 2-67,-2 1-90,2 2-89,0 2-102,2 1-105,1-1-169,3 1-252,2-2-324,2 0-377,3-1-166,1 0 55,3 1 241,0-2 374,4 1-799,2-2 761,3 0 1221,2 0 0,-5-2 0,-2 1 0</inkml:trace>
  <inkml:trace contextRef="#ctx0" brushRef="#br0" timeOffset="1461">899 609 18218,'11'48'1149,"0"-11"-707,-11-37-61,1 0-101,0-4-123,0-1-34,0-4-22,0-2-1,-1-1-10,0-2 16,0 0 18,0-2-1,-2 1-11,1 0-23,-1-2 7,-1 1-12,1 1 16,1 0 7,0 1 5,1 0 23,0 0 11,0 2-1,2-1-10,1 0-40,3 1-34,0-1-33,3 2-11,-1 0-17,4 2 0,0 1-5,2 0-23,1 2-40,0 0-83,0 1-151,1 2-248,-1 1-301,0 2-482,-1 1-644,-1 2-684,-2 3-358,-1 1-3153,-1 1 6172,-3-2 0,-2-2 0,-2-2 0</inkml:trace>
  <inkml:trace contextRef="#ctx0" brushRef="#br0" timeOffset="2059">1183 500 13261,'10'5'1748,"-3"-1"-1799,-7-4 4185,0 0-3870,6 54-85,-4-36-34,6 42-27,-7-49 16,0-3 74,1 0 156,-1-3 134,0-2 95,0-2-49,-1-1-152,1 0-184,1 0-130,-1-3-61,1-2-23,0-3 6,2-2-17,-1-1-11,1-2-16,0 0-12,0-1 0,1-1 5,0 0 18,2-1-18,1 1-10,0-1-7,1 0-10,0 1 5,2 0 12,0 2 9,0 0 13,1 3 34,-2 2 10,0 1 1,-3 2 5,0 2-5,-1 1-1,-1 1 1,0 0 28,-2 1-23,1 0 1,-1 2 4,-1 1-4,2 3 10,-1 1-11,0 0 6,1 1-23,-1 1 29,1 0 5,0 1 17,0-1 11,0 1-12,1 0-4,0 0-7,0-1 6,0-1-11,0-1 6,0-1 33,0-2 23,-1-1 55,0-1 23,0-1-16,1-1-52,2-1-21,1-2-34,3-4-17,2-2 5,3-3-33,1-1 0,0-1-5,1 0 16,0-1-17,0 1-5,-1 2-6,-1 2 0,-2 2 1,-2 2-18,-2 3-5,-2 0-45,-2 2 33,-1 1 18,-1 1 22,-1 1 44,1 3-16,-1 2 0,1 1 0,0 2-6,0 2-11,1 0-6,1 1-11,0 1-67,0-1-117,-1-1-219,2 1-382,0-2-670,1 1-1133,0-1-1036,1-1-4519,-1-1 8160,-2-3 0,-3-3 0,-1-2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3T22:12:07.93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58 22419,'16'-32'101,"-3"6"-62,-13 27 45,0 1 45,1 1 17,0 4-12,1 1-5,0 2-34,0 2 6,0 2-11,0 2-6,1 1 5,-1 2-16,-1 1-11,1 2-18,-2-1-4,2 2-18,-2-1 0,1 0-10,1 0-1,-2-1 11,1-1 1,0-1-1,-1 0 12,1-2-6,-1 0 0,0-2 0,0-1-6,0-1 0,0-2-10,0-2-1,0-1-11,0-2 0,0-1-6,0-2 1,1-1-18,0 0-16,-1-1-39,1 0-7103,0-1-179,-1 0 7360,1 0 0,0 0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3T22:12:08.38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1 160 22212,'26'-19'549,"-1"4"-364,-9 12 5,3 0-33,2-1-17,3-1-39,2 0 5,3 0-39,1-2-5,4 2-17,1-3-40,2 2 23,0-2-28,2 0 17,-1 0-22,2-1-1,-1 0-39,0 0-67,-3 1-84,-3 1-185,-4 3-240,-4 1-427,-4 2-526,-5 1-834,-5 2-1093,-6 2-4536,-2 2 8037,-3 0 0,0-2 0,0-2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3T22:12:08.91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91 23814,'56'-42'414,"-10"7"-341,-29 30-28,-1 1-6,-3 1-33,0 2 5,-3 1-17,0 2-5,-2 1 11,0 4 11,-1 1-5,-2 2 22,-1 2 11,-1 2 0,-2 2 17,0 1 0,-4 1-11,-1 1 0,-4 1-12,-2 1-5,-1 1 0,-2 0-11,-1 0-11,1 0 5,-2-2-5,0 0-1,2-2 18,0-1-7,3-2-16,1-3 12,3-1-1,1-3-6,2-1 1,2-3 11,0-1 28,1-2 39,1-1 56,1 0 22,3 0 1,4-1 16,2-3-28,4-1 6,3-4-11,1-1-29,2-1 7,1 0-18,1-1-33,-1 1-12,2 0-21,0 0-12,0 2-28,-1 1-28,-2 2-51,-1 2-83,-4 2-96,-2 1-106,-2 1-129,-2 3-190,-3 1-225,-2 4-464,-2 2-969,-1 2-1675,-2 3-4727,0-1 8743,-1 0 0,1-7 0,-1-2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3T22:12:19.16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0 21685,'55'1'-1179,"0"-1"1,34 3-923,-72 5-1260,-2 1-4598,-2-1 7959,-3 0 0,-4-4 0,-4-2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3T22:12:19.34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13 51 19580,'-7'-3'4284,"1"1"-4390,75-19-174,-42 16-336,55-15-695,-60 20-1445,1 1-4133,-4 2 6889,-4 0 0,-6-1 0,-5-1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3T22:12:20.19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52 22369,'2'-29'-224,"-1"6"100,-1 23 23,0 1 79,0 2 72,0 3 1,0 3-7,0 3-16,0 2-5,0 2-12,0 1 1,2 1-6,0 2-6,1-1-18,0 2 18,1 0-11,1 1-17,-1-1-62,1 0-139,0-1-197,-1 0-263,-1-1-375,1 0-600,-1-3-699,0 0-829,-1-2-3418,-1-2 6610,0-3 0,-1-5 0,0-1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3T22:12:20.47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74 22789,'55'-13'207,"-1"-1"0,42-8-173,-57 14-34,1 1-62,-2 2-94,-2 2-158,-3 1-224,-4 2-347,-3 4-537,-2 0-970,-4 5-1075,-2 1-4593,-4 1 8060,-3 0 0,-6-5 0,-3-2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3T22:12:20.86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21 94 23534,'49'-26'-28,"0"0"0,31-15-28,-72 44 5,-1 2 7,-2 4 38,-2 2 28,-2 3 6,-3 4 0,-4 2-5,-3 3-29,-6 3-5,-2 1 11,-3 1 0,-2 0 0,1 0-3392,-2-2 3381,-18 30-6,23-29 6,-10 19 28,28-38 61,3-2 107,3-1 84,4-3 67,5-1 3397,5-5-3453,5-3-61,3-4-51,6-4-40,2-1-43,2-2-29,2 1-50,0 0-51,0 2-85,0 1-150,-4 3-285,-3 2-522,-6 2-1036,-6 4-1848,-6 1-5047,-6 3 9018,-4 1 0,-3-1 0,-2 1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3T22:12:26.54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161 426 22218,'-14'37'145,"-1"-2"-89,1-14-5,0 0 33,0-2-23,1-1 1,0-2-17,1-2-17,2-1 17,0-1 5,3-3 12,0-1 5,2-2 34,1-1 72,0-2 90,2-2 6,0 0 185,2-1-348,0-2 6,0-2-45,0-4-16,0-1-29,2-3-27,2-1 10,5-2-5,0-3 23,4 0-7,0-2-4,3-2-1,0-2-6,1-2 12,1-2-6,0 1 6,1-2 11,-1 3 6,0-1-1,-1 4 18,-1 2-6,-1 2-1,-2 3-4,-1 2-12,-2 4-12,0 0-32,-2 4-7,-1 2-22,-1 1-11,-1 2 12,1 0-7,-2 3 12,2 3 17,-2 4 10,1 4 24,-1 3 4,-1 4 1,-2 4-6,0 5-5,-3 3 5,-1 3 0,-1 3-16,-2 1 16,0 2 0,0 1-5,2-1 22,0 0-34,2-1 6,0 0-5,1-2-12,1-1 6,0-3-1,0 0 1,0-3 0,2-2 11,1-2 11,2-4-5,0-1-17,2-3 27,0-4 7,1-2 16,0-2 45,1-3 0,0-3 28,2-1 22,-2-2 24,3-1 4,-2-1 17,0 0-5,0-2-45,-1-1 44,0-4-44,0-2-22,0-2-23,0-4-23,-1-1-10,1-3-7,-1-2 18,1-1-34,-1-3-11,1 0-12,0-3 18,0-1-12,0-1 0,0-1 6,1-2-51,1-1 40,1 0-17,0-2 5,0 1 17,1-2-5,2 1 0,-2-2-6,2 1 16,-1-1-10,2 0 5,0 1-11,0 0 6,2 1-1,0 1 1,0 2 0,0 0-6,0 3 5,-1 2-5,-1 3 6,-2 4-23,-2 3 17,-1 3-17,-3 4-22,-1 2-45,-2 3-101,-1 3-95,0 1-78,-2 2-51,2 2-73,-1 3-101,2 4-173,0 6-414,0 4-830,-2 4-1523,1 2-5221,-2-1 8744,0-2 0,-2-11 0,0-5 0</inkml:trace>
  <inkml:trace contextRef="#ctx0" brushRef="#br0" timeOffset="471">796 885 25113,'30'-39'84,"-5"11"-50,-23 46 5,-1 3-11,0 2 5,-1 1-5,0 1 0,0 1 7,0 0-19,0 0 18,0-1-23,0-2 6,0-1-6,0-2-5,0-3 11,0-2-12,0-2 6,0-3-16,0 0-6,0-2-29,0-1-10,0-1-51,0-1-62,0-1-50,0-1-111,0 0-119,1-1-139,-1 1-180,2-1-230,-1 1-284,-1-1-484,0 1-653,0-1-701,0 1-3804,0 0 6918,0 0 0,0-2 0,0 0 0</inkml:trace>
  <inkml:trace contextRef="#ctx0" brushRef="#br0" timeOffset="739">818 1214 16639,'-2'-8'3859,"1"1"-3294,1 7 3356,0 0-3742,62-51-782,-35 35 727,48-39-12,-52 49 155,-1 3-211,-2 1-22,-2 1-23,-1 1 0,-4 2 0,-1 2 583,-4 1-572,-1 3 18,-4 1 44,-1 1 11,-2 1 11,-5 1-5,-4 1-34,-5 3-33,-3 0-17,-3 1-23,-4-1-16,0 0-29,-1-2-5,0-1-39,3-3-51,2-1-44,3-3-118,2-1-129,3-3-196,1-2-286,3 0-616,2 0-1517,2-2-5350,1 0 8402,1-1 0,2 2 0,0-1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3T22:12:21.75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177 360 20778,'-28'45'72,"1"1"1,-20 31-50,37-55-6,0-2 27,1-1-27,1-3 22,-1-1 17,2-3-5,0-3 50,2-2 44,0-2 102,3-2 133,0-2 8,2 0-86,-1-1-117,1-3-157,0-1-23,2-5 18,1-3 5,3-3 0,2-1-6,2-3 6,3-2 0,0-2 6,2-1-1,1-1 12,1 1-11,2-2 11,-1 1 22,1 0-6,0 0 29,-2 0 16,0 4 12,-2 1 28,-2 3-6,-2 3 0,-2 3-40,-3 2-32,0 3-52,-3 2-100,-1 2-22,-1 1 5,-1 2 40,0 2 66,0 4 40,0 5-23,0 4 1,-2 3-6,1 4-12,-3 1 12,0 4-6,-1 0 0,0 1-11,0 3 12,-1-1 10,1 2-5,1 0 5,0 1-11,2 0-16,1 1-1,0-1 6,1-1-5,0 0-1,1-3 6,1 0-11,1-2 11,0-1 0,0-2 11,1-1-17,1-3 12,2-2 11,0-3 5,1-3 57,0-3 5,2-2 28,0-1 22,0-4 12,2-1-6,-1-1 0,2-1-17,0-1-22,-1-2 11,0-2 0,-1 0 0,0-2-5,-2 0-1,0-1-16,-1-2-18,0-2 1,-1 0-28,0-2-6,0-1-16,0 0 5,-1-1-6,0 0 0,0-1-5,-1-1-17,1-1 17,0-1-6,0-1 6,0 1-6,0-3 0,0 1 6,0-2-17,0-2 11,1-1-11,0-2-11,2-1 11,0-1 0,3 0 0,-1-1 0,3 2 6,-1 0-23,1 4 28,0-1 6,0 4-11,1 1 5,0 4-6,-1 0-10,0 4-12,-1 1-5,-1 2-68,-2 3-84,-2 2-94,-1 3-96,-2 1-68,0 2-50,0 1-55,0 3-180,0 2-230,0 4-537,0 4-1138,-2 1-2435,0 5-2404,-1-1 7461,-2-3 0,0-6 0,0-5 0</inkml:trace>
  <inkml:trace contextRef="#ctx0" brushRef="#br0" timeOffset="609">637 1061 24447,'24'42'140,"-5"-3"-101,-19-18 6,0 2-1,0-2 1,0 1-11,0 0 11,0-1-17,-1 0 0,-1-1 5,0-2-16,1-1 0,0-3-12,0-2-5,-1-2-16,1-2-29,0-2-39,0-2-45,1-2-28,-2 0-33,2-2-661,0 0 324,-2 0-156,1-2-96,-2-1-5,0-1 45,0-1 128,0-1 158,1 1 178,0-1 135,1 0 134,-1 1 152,1-1 196,1 2 123,0-1 78,0 1-17,0 0-106,1 0-39,1 0-34,1 1-16,1-1-6,1 1 0,0-1-39,2 2-34,1 0-34,0 1-28,1 0-38,0 0-24,2 1-21,2 0-6,0 0-17,3 2 0,-1 0-45,1 3-17,0 1-16,-2 1 5,-2 0-11,-2 0 17,-3 1 33,-3 2 12,-1-2 50,-3 2 11,-3-1-5,-2 1-23,-4-1-11,-2 0-17,-1-1-17,-2 0-27,-2 0-34,0-2-40,-1 1-38,-1-1-74,-1-2-128,1 1-129,0-2-168,1 0-252,4 0-342,-1 0-717,5 0-1181,0 1-4218,4 0 7298,2-1 0,1-1 0,2-1 0</inkml:trace>
  <inkml:trace contextRef="#ctx0" brushRef="#br0" timeOffset="1079">1184 75 24060,'2'39'151,"-1"-4"-117,-1-17 0,0 2-12,0 0 0,0 1 18,0 0-24,0 1-10,0 0 5,0 0-5,-2-1-34,2-1-45,-1-2-67,1-1-112,0-3-95,0-2-112,0-3-141,0-2-100,0-3-140,0-2-308,0-2-1003,0 0-1507,0-2-4407,0 0 8065,0-2 0,0 1 0,0 2 0</inkml:trace>
  <inkml:trace contextRef="#ctx0" brushRef="#br0" timeOffset="1300">921 75 18767,'-4'0'2716,"2"0"-2167,2 0 1686,0 0-2083,65-28-925,-34 19 817,53-22-161,-50 28-18,0 1-587,0 1-830,-3 3-1713,-1 1-5713,-4 2 8978,-5 0 0,-11-2 0,-3-1 0</inkml:trace>
  <inkml:trace contextRef="#ctx0" brushRef="#br0" timeOffset="3117">1381 1214 22156,'31'-10'129,"-4"1"-79,-17 6 29,1-1 16,1-1 6,1 0 39,1-2 5,1-1 1,1-2-6,1-1-28,1-2-11,0-2-12,1-1-44,0-1 17,0-2-17,0-1-6,1-2 11,-2 1-16,0-2-12,0 1-5,-1-1 17,0 1-23,-1-1 0,0 0 0,-1-1-44,2-1 38,-1-2 1,1-1-12,0 0-5,-1-1-23,-1 1-16,-1 2-6,-3 0 6,-1 3-18,-1 2 1,-3 2 6,-1 1 27,-2 3 17,-1 3 23,0 1 5,0 2-11,-1 3 0,0 0 0,0 2-22,1 0 5,0 1 0,1 0 6,0 0 0,0 0 16,0 0-16,1-2 11,1 1 11,0-1 0,0-1 1,1-1-1,0 0 0,0-1-22,-1 0 16,1-1-5,0-1 0,1 0 12,1-1-1,0 0 0,1 0 0,-1-1 17,2 1-22,-2 2-1,-1 1 7,-2 2-1,0 0-6,-2 3 7,-1 0-7,-1 3-436,-1-1 308,-2 2 22,0 1-11,-2 1 17,1 0 33,0 1 6,-1 0 28,1 0-5,-2 1 10,0-1-5,1 1 28,-2-1 0,2 0 6,-1-1 11,0-1-17,1 1-6,-2-1 0,1 0 12,-1 0-12,1 0-5,0-1-34,1 0-44,0 1-18,1-1-5,1 0 33,0 0 23,1-1 617,0 0-611,0-1-62,-1 1 11,-1-1 11,-1 1 33,-2 2 41,-1 1 16,-1 2 0,0 1 0,1 0 5,0-1-10,0 2-7,2-1 1,-1 1 17,0 2 5,1 0 11,-1 1 35,1 3-29,-2 1 56,-1 3 11,1 3 12,-2 0 33,0 3-11,1 1-6,1 0-22,0-1-17,1-1-17,3-1 11,1-2 6,1-2 11,1-2 23,1-2 16,3-2 46,0-3 21,4-1 23,-1-3 0,3 0-5,0-3-23,1 0-40,2-3-21,2-2-40,1-3-11,3-2-17,1-3-5,1-2-11,0-2-23,1 0-6,0-2-11,1 0 1,0 0 10,-1-1 6,0 1 11,-2-1 6,-1 1 0,-3 0 11,-3 0 0,-1 1 11,-4 0 11,0 1-27,-4 1-1,-1 0-16,-2 0-12,0 1 6,-1 0-17,0 2 12,0 0-29,0 2 17,0 2-5,-1 0 5,1 2-5,-1 2-40,0 1-44,0 2-57,0 1-5,0 0 23,-1 0 38,1 2 57,0 4 5,-1 5 17,-1 6 0,0 3 11,-1 3-5,-1 5 11,0 2 11,0 3 0,0 3 22,-1 3-16,1 1-12,0 2-11,0 0-5,0 1-231,0 0 236,0-1 0,0-1-5,-1-1 11,1-3 11,-1-2 11,1-5 34,-2-1-6,-1-5 0,0-2 0,-1-4-16,-3-1 230,1-2-248,-2-2-10,0 1-6,-1-1-6,-1 1 11,0-1-16,-2-1-1,1 0 23,-1-1-5,2-3 10,-2 0 12,2-2-34,-2-1 1,1 0-12,-1-3 0,-1-1 5,-1-1-5,0 0-17,0-3 6,-1-1 0,0-4 0,1 0 0,0-1-17,0-1 16,1-1-16,0 0-5,-1 0 16,1-1-39,-1 1 6,0 0 10,0 1 18,0 1-12,0 1 6,1 0-22,3 2-56,0 0 5,2 2-11,1-1 11,3 3 11,2-1 18,1 1-12,3-1 0,1 1 5,2-1-17,0 0 18,0 0 22,0-1 22,4-1 29,1 0 27,5-2 23,1-1-17,5 0 34,2 0 10,3 0 1,3 1-5,2 0-29,3 2-39,2 1-22,1 1-35,-1 2-133,1 0-219,-4 4-364,-1 1-694,-2 3-1378,-3 2-4852,-4 1 7697,-4-2 0,-7-3 0,-3-2 0</inkml:trace>
  <inkml:trace contextRef="#ctx0" brushRef="#br0" timeOffset="3504">2410 973 25506,'-2'43'11,"0"-4"-11,2-21 11,-1-1 0,0-1 0,0-1 6,-1-2-11,0-1-1,0-2-5,1-2-5,-1 0-6,0-1-23,1 0-44,-2-1-74,1 0-67,0 0-94,0-1-113,1 2-111,-2-1-135,1 1-107,1 0-112,0 0-66,1-1-91,1-1-162,1-2-280,2-1-420,3-2-587,2 0-943,2-4 270,0 0 3170,-1-2 0,-5 3 0,-2 0 0</inkml:trace>
  <inkml:trace contextRef="#ctx0" brushRef="#br0" timeOffset="3769">2476 1170 10203,'-7'-4'9830,"2"0"-7561,5 4-864,0 0-1360,-9-4-28,10 3 17,-7-2-6,12 3 5,2 0 29,-1 1 11,2 1 5,-1 2 23,0 2-12,0 1 1,-1 1-23,-1 0 6,0-1-6,-2 2 0,0-2 23,-2 1 22,-1-1 22,-1 1 1,-2 0-1,-2 0-44,-4 1-17,-3 1-6,-3-1-27,-2 0-7,-2-1-38,-2-1-29,-1-2-44,0-1-74,0-1-156,2 0-179,3-1-258,3-1-448,3 1-572,3-1-873,2 0-930,3 1-4615,2 0 8183,1-1 0,-1 0 0,2-1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3T21:40:47.90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7 24 17580,'5'36'302,"-1"-4"-263,-8-15 0,1 0-5,0 0 0,1 0 16,0 0-11,1-1 12,1-1-1,0 0 12,0 0-6,1-1 11,1-2 0,3-1 23,0-1 27,2-1 34,0-2 46,2-2 5,1-1-6,1-2-28,2-1-56,-1-1-28,3-2-39,-1-2 5,1-3 12,0-2 10,0-1 12,1-3-5,-1-2 10,1-2 1,-1-1-6,0-1 11,0 0 6,-1-1 5,-2 2 29,-1 1 21,-1 1 18,-2 0 28,0 3-12,-3 0-16,0 1-46,-3 2-16,0 0-28,0 2-4,-1 1-13,0 0-28,-1 3-5,1 0-34,-1 2-56,0 0-600,0 1 650,0 5 84,0 1-5,0 4 0,0 2-34,0 1-16,0 2-7,1 1 1,1 2-34,0-1 23,1 1-6,0-1 0,1 1 11,-1 0-28,0 1-5,1-1-45,-1-1-51,0 1-95,1-1-123,-1-1-196,0-1-246,-1-2-326,-1 0-363,1-2-449,-2-1-357,1-1-13,-1-1-1198,0 0 1916,0-3 1568,-1-1 0,1-1 0,-1-2 0</inkml:trace>
  <inkml:trace contextRef="#ctx0" brushRef="#br0" timeOffset="460">445 133 16689,'19'68'1047,"-3"-12"-811,-16-47-12,1 0 5,0-3-22,0-1 57,0-1 106,-1-1 123,0-2 795,1 0-308,0-1-750,-1-3-163,1-1-56,0-3-11,1-3 6,0-1-12,1-3 6,0-1-16,0-1-18,1-1-16,1 0-12,1 0 0,2-1-17,1 1-10,1 1-1,2 1 12,2 1 22,-1 1 22,1 2 0,1 1-10,-2 2-29,0 2-11,-3 2-11,-1 2 11,-1 1 22,-3 1 40,2 1 27,-2 2 46,0 2-1,0 2 6,-1 2 11,0 0 0,0 2 17,-1 0-5,0 2-6,0 0-23,-1 1-11,0 0-11,-1 0-11,-1 1-6,1-1-11,-1 1-11,0-2-17,0 0-17,0-1-67,-1 0-123,1-2-157,-1-2-308,1-1-470,-1-1-629,1-1-716,0-1-386,0-1-2968,0 0 5869,0-1 0,0-2 0,0 1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3T22:12:18.42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165 291 20408,'-6'-28'-117,"-1"9"145,-1 31 0,-4 4 5,-1 3-5,-3 2 23,1 2-18,1 0 12,1-2-6,1 0-16,1-3-7,3-1-10,1-3 5,0-2-5,3-2 5,0-2-11,1-2-6,1-1 1,0-2 44,2-2 868,0 0-750,1-5-123,2-2-46,1-4 12,3-4 12,1-2-7,2-3 6,2-2 17,0 0-11,1-1 0,0-2-6,1 1 0,-1-1 23,1 1 39,-1 0 62,-1 1 16,0 4 12,-2 2-35,-1 3-60,-1 3-46,-3 3-84,-1 3-10,-1 3-7,-2 0 29,1 1 27,1 3 12,1 1 17,0 5-6,1 3 22,-1 3 17,0 4 17,-1 4-5,-2 4 27,0 2 1,-1 5-18,0 2 1,0 4-23,0 1-17,0 2-22,-1 1-197,0 0 192,-1 0-1,1-1 12,0-1-18,0-4 12,1-4 0,2-4 6,0-3-6,1-5 0,2-2 0,0-4 11,0-3 226,0-3-198,2-2 22,0-3 18,1 0 33,0-2 22,2-1 23,0 0 11,3-2-17,-1 0 6,1-2-11,-1-2-6,0-4 0,-1-2-23,0-2 12,-1-3-6,-1-1 0,0-4-11,-2-1-28,0-3-16,-1 1-18,0-3-22,-1 0-6,1-2-16,0-2 5,0 1-16,1-1 5,1-1 16,1 1-27,1-2 22,0 0 12,2-1-18,1-2 46,0 2-34,2-2-17,1 0 5,0 0-16,2 0 22,1 1 0,-1 3-4,2-1-14,-2 4 2,1 0-6,0 4-17,1 2-45,-2 3-95,0 5-146,-3 4-173,-2 5-202,-1 2-212,-2 7-388,-2 3-699,-1 7-1160,-3 6-4128,0 1 7276,-3-2 0,0-9 0,-1-3 0</inkml:trace>
  <inkml:trace contextRef="#ctx0" brushRef="#br0" timeOffset="499">866 882 23814,'-42'-44'-79,"6"14"57,19 50 5,2 2-16,1 2 27,1 0-5,4 2 5,0-2 1,3-1-7,3-2 12,1-3 6,1-3 33,1-4 0,2-2 29,1-4 49,2-1 40,1-3 33,1 0-16,0-2-45,2-3-45,2-2-23,1-4-21,2-3-7,1-3-10,0-1-7,0-1-4,1 1-7,-2 2 12,-1 3-39,-2 2-23,-1 5-34,-2 2-21,-1 1 10,-1 3 17,-1 2 12,1 3 21,-2 4 12,1 3 0,-1 2 0,0 3-16,0 1-46,0 1-72,-1 1-74,1 0-139,-1-1-207,0-1-343,1-2-553,-2-1-1004,1-2-1175,-1-3-4543,0-1 8200,0-3 0,-1-4 0,-1-1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3T22:12:10.43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44 680 20324,'12'-16'230,"-2"2"-286,-10 14 22,0 0 102,0 3 49,0 2 6,0 5-5,0 2-45,-2 4-6,-1 2-28,-3 3 0,-1 1 6,0 0-23,-1-1 1,1 0 10,1-2 1,0-3 0,2-2 22,0-3 50,2-2 90,1-4 129,-1-3 90,2 0 235,0-2-499,0-3-101,0-3-27,0-4-23,0-3 11,0-2-22,2-4 16,0 0 1,1-1-17,2-2-1,1 0 7,3-1-12,0 0 17,2-1 0,1 1 0,0-1 0,1 2 11,0 1 0,-1 1 12,-1 4 5,-1-1-11,0 5-1,-3 1 1,0 2-6,-2 3-27,-1 2-1,0 2-6,-2 1 12,1 1 0,-1 0 0,1 2 0,0 3-12,-1 1 23,1 3 0,0 1 11,0 2 17,-1 2-16,0 3 4,-1 2-10,0 2 5,0 2 0,1 3 1,-2 2-1,1 2 0,-1 3 6,0 1-6,0 2 0,0 1 0,0 1-11,-1 2 0,0-3 12,-2-1-7,1-3-5,0-3 0,1-2 0,1-4-11,0-3 5,1-3-16,1-2 11,2-4-6,3-1 17,0-2 6,2-2 10,0-2 1,-1 0 6,1-2-7,0-2 7,0 0-12,0-1 0,0 0 28,0 0 6,-1-1 28,-1-1 28,0-2-6,-1-1-5,0-3-6,-2 0-12,1-2-16,-2-1-5,0-3-6,-1 0-17,-1-3-6,0 1-5,-1-3 0,1 0-12,-1-3 6,1-2-11,1-4 0,1-2 0,1-2-5,2-1 10,0-2 1,2 1 0,0 0 5,0 2 11,2-1 6,-1 2 6,2 1 5,2 1 0,2 1 6,1 2 0,0 2-12,1 1-16,1 3-11,0 0-12,1 3-5,-1 0-11,-1 3-57,1 1-61,-2 3-140,0 2-213,-2 3-246,-1 2-309,-1 2-408,-2 5-740,-1 4-1271,-1 5-4615,-3 2 8082,-2-1 0,-1-6 0,-2-3 0</inkml:trace>
  <inkml:trace contextRef="#ctx0" brushRef="#br0" timeOffset="548">723 1315 23752,'22'-87'700,"-5"16"-560,-19 65-39,-1 1-56,-2 1-56,-2 1-34,-1 2-11,-2 0 5,-1 4 7,-3 2 10,-1 4-5,-1 3-17,0 3 28,1 0-11,0 1 5,3 1 0,1-1 6,2 1-5,1-1 5,2 0 17,2 0-23,2-1 6,1-1 0,1-3-6,2 0 34,2-3 17,3-2 17,2-2 16,0-1 34,2-1-5,0-2-12,2-3 0,2-3-22,0-4 0,2-3-1,-1-2 18,1 0-34,-2-3 0,1 0-6,-2 0 1,-1 0 5,-3 3 11,-1 1-11,-3 4-34,-2 4-27,-2 2-74,-1 3-111,-1 1 151,0 3 50,0 1 28,0 3 0,0 3-11,0 0 6,1 2-12,2 1-5,-1 0-34,2-1-55,0 2-113,2-1-207,-1 0-269,1 0-572,0-1-1102,0 1-1732,0-2-4530,0 0 8625,-1-4 0,-3-3 0,0-2 0</inkml:trace>
  <inkml:trace contextRef="#ctx0" brushRef="#br0" timeOffset="1015">1139 242 23696,'2'29'157,"-1"-3"-95,-2-3-29,0-1-16,-1 3-6,-1-2-11,2-1 0,-1 0-11,0-3-28,2-2-62,-1-2-50,1-4-112,0-2-141,0-2-172,0-2-316,1-2-541,1 0-1065,1-2-1983,0 0-2907,0-1 7388,0 0 0,-2 0 0,0 0 0</inkml:trace>
  <inkml:trace contextRef="#ctx0" brushRef="#br0" timeOffset="1210">964 220 17837,'-5'-10'2918,"2"2"-2548,3 8 1132,0 0-1519,74-38-1398,-42 26 1039,58-28-486,-62 36-496,-1 3-1678,-1 2-4565,-5 3 7601,-3 0 0,-9 0 0,-4-2 0</inkml:trace>
  <inkml:trace contextRef="#ctx0" brushRef="#br0" timeOffset="6144">1511 1052 18772,'-28'10'1614,"5"-2"-1379,23-8 213,0 0-442,2 0 16,-1 0 17,3 0-5,-1 0 16,2 0 12,1 0 33,1 0 0,0 0 6,2-2-6,2-1-28,1-2-11,1-2-28,2-1-5,0-2-29,0-1 17,2-2 1,-1-1-1,3-3 17,-1-1-17,1-2 0,1-1 0,-1-2 12,0-2-12,-1-1 6,0-1-12,0 0-16,-1-1 17,0-1-6,-2-2 0,1 0 11,0-1-5,1-2 5,1 0-6,2-1 1,0-2-6,0 1 6,0 0 10,-1 1 1,0 3-11,-2 1 5,-2 3-11,0 1 6,-2 3 5,1 0 0,-3 3 12,1 0 5,-3 2 17,0 0 0,-1 2 11,-2 0 11,-1 0 11,-1 1-5,0 1 22,-2 0-16,-1 3-12,0 1-5,-1 2-18,0 1-16,0 3-11,0 1-50,0 2-85,0 1-84,-1 1-78,0 0 16,0 0 74,0 2 72,-2 1 85,0 2-1,-2 1 6,-1 2 0,0 0 6,-1 1-1,0 1-5,1 0 0,-1 0 6,2 1 0,-2 0-1,1 1 6,-1 1 12,1 1-1,-1 1-5,0 1 11,1 2-17,-1 0 0,1 0 6,0 1-11,0 0 5,1 0 6,0-1-6,1 1 6,1-1 0,1-2 11,0 0 0,0-2 0,1-1 11,1-1-11,0-2 0,0 0 0,0-2-6,0-2 12,2-1 16,0-2 45,2 0 34,2-3 22,0 1 12,2-1-46,1-1-21,2-2-24,2-2-16,0-2 0,1-1-5,0-2 5,0 1 5,-1-2 7,0 1-18,0-2 7,-1 1-7,-1-1 1,-1 0-1,-1-1 6,-1 1 17,0-1 0,-1 1 33,0 0 28,-3 1 6,0 2 12,-1 1-7,-2 2-16,0 1 0,-1 1-6,1 1-39,-1 1-28,0 1-711,0 0 688,0 6 18,0-1-6,0 6-1,0 0 1,0 2 11,0 1 0,0 2 11,0 1 17,-1 2 0,0 1 34,-1 3 16,-2 2 6,-1 3 17,-1 2-39,-1 3-23,-2 1-17,-1 4-27,0 1 10,-2 2 7,1 0-1,-2 0 6,2 0-12,-2-3 12,2-2 5,-2-2 6,1-5 23,0 1 5,-1-5 17,0-1 22,-1-4 17,2-2 5,0-4 1,1-4-23,1-2-16,1-3-18,0 0-5,0-2-22,0-1-6,0 0-28,-1-1-17,0 0 0,-2-2-16,-1 0-12,0-3-22,-2 1-34,0-2-17,-2-1-16,-1 0-23,-2-1 23,-1 0-12,-1 1 0,0 0 12,-1 2 28,-1 1 22,1 0 28,0 2 5,0 1 6,1 0 6,1 1 6,1 0 16,2 0 6,0 0 11,4-1-12,1-1 7,4-1-29,1-2-11,4 0-22,1-2-11,2 0 5,1-2 11,0-1 18,1-1-1,2-1 11,3-2 12,3 1 5,1-1 6,3 1 5,1 0 1,2 0-7,1-1-4,2 0 4,1 0 7,2 2 10,-2 0 7,2 2 16,-2 2-6,0 1 0,1 3-5,0 0-17,1 1-5,0 2-12,1 0-22,0 1-23,-1 0-56,0 1-111,-2 2-202,0 2-275,-3 2-448,-1 4-778,-4 0-1575,-2 4-4973,-5-1 8452,-1 0 0,-3-8 0,0-1 0</inkml:trace>
  <inkml:trace contextRef="#ctx0" brushRef="#br0" timeOffset="6673">2453 1009 21870,'-67'-12'-39,"12"5"44,42 23 6,2 0-11,-1 1 12,1-2-1,3 1-6,1 0-5,2-2-16,2 0 4,1-2-10,2-1 22,1-3 11,3-1 6,1-1 45,3-2 44,-1-2 57,2-1 44,0 0-5,-1-1-34,1-3-56,1-1-22,0-3-23,1-3-6,-1 0-16,0-2-6,0-1-16,0 0-6,0 0 5,0 1-28,0-1 12,-1 2-12,-1 1 6,-1 2 0,-2 2-11,0 2 0,-2 2 0,-1 1 11,0 1-6,0 1 12,1 1-17,0 3-79,1 2-162,0 3-325,1 2-695,0 1-1411,0 2-3736,0-1 264,-1-1 6155,-1-3 0,-2-4 0,0-4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3T22:12:31.74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68 24155,'52'-19'-697,"-1"0"0,36-11-441,-65 31-659,-1 3-1032,-1 1-851,-1 3-3898,-3-1 7578,-3 0 0,-7-3 0,-2-1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3T22:12:31.92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56 18039,'3'0'3052,"-1"0"74,-2 0-3182,70-22-56,-43 15-207,56-17-241,-62 22-347,-1 1-589,-2 1-807,-3 2-1186,-1 1-4683,-3 0 8172,-3 2 0,-4-3 0,-2-1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3T22:12:30.74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112 344 13637,'5'32'1551,"-3"-4"-1170,-9-11-45,-1 0-61,-2 2-57,0-1-33,0 1-40,-1-1-5,1-1 28,0-2 56,1-1 84,0-3 101,2-1 95,1-3 68,2-2 44,1-2 11,1-1-95,1-2-117,0 0-135,1 0-135,-1-2-61,1-1-33,0-4-29,0-1-5,0-2-17,1-2-6,0-1 6,2-1-5,2-2-7,1 0 7,2-2-12,0-1 0,2-2 17,1-1-11,1-3 0,1 0 0,1-1-6,1 0 6,1 0 11,0 3 22,0-2 17,0 2 23,0 1 16,0 2 6,-1 2 17,-1 1-11,-1 4-22,-1 3-35,-3 1-38,-1 4-51,-3 1-23,-1 2-11,-2 1 6,1 2 33,-2 4 35,2 2 21,-1 4 34,-1 4 1,0 4-1,-3 3 0,-1 4-11,-3 2-16,-3 2-6,-1 1-6,-3 3 5,0 1 1,-1 3-1,-1 1-237,0 2 238,-2 1 16,2-1-5,-2 2 6,1-1 10,1 1-27,1-1-1,1 0-5,1-2-11,2-2 6,3-4 5,2-4-6,2-3 0,2-4 6,0-2 0,2-2 12,1-1 259,3-3-226,2 0 11,2-1 39,0-2 50,2-1 46,-1-3 44,2-3 28,1-2-16,-1-2-29,2-1-44,0-2-46,1-2-66,0-3 0,0-2-6,0-1 0,-1 0 22,0-2-5,-1 1-12,-1-2 1,0 0 0,0-3-18,-1 0-4,-1-3-7,0 0-5,-1-2 0,-1-1-5,0-1-7,1-4-27,-2-1 28,1-1-6,-1-2 0,1-1 17,0-1-22,0 1 0,1-1-1,0-1 23,1 1-22,0-2-1,2 0-5,0 0 0,1 0 6,2-1 0,1 1 10,3 0-4,1 1 10,1 0-11,0 0-5,1 2-1,-2 1-16,1 3-6,-2 3-11,-1 3-22,-3 2-62,-2 2-90,-1 4-134,-4 2-274,0 4-348,-4 3-319,0 3-341,-3 1-366,0 3-816,-1 4-3692,-1 2 6492,-1 2 0,0-5 0,1-2 0</inkml:trace>
  <inkml:trace contextRef="#ctx0" brushRef="#br0" timeOffset="706">638 892 23959,'7'40'135,"-2"-2"-96,-8-11-11,0 2 0,-2 1-6,-2 2-16,1-1 5,-1-1 0,-1-1-5,1-1-12,0-3 6,1-2-22,-1-3-12,1-2 1,-1-2-12,2-3-22,0-2-17,1-2-28,1-3-34,2-3-16,-1-1-40,2-1-279,0 0 189,2-2-94,1-1-180,2-2-319,2-3-353,1-1-358,0-2-208,1 0-100,-1-1 84,0 1 386,-3-1 465,1 1 549,-2-1 711,-2 2 627,0 0 516,-1 2 431,-1 1 18,-2 2-209,1 1-307,-2 0-359,1 0-269,1 1-224,0 0-190,1 1-118,0 1-55,0-1 4,2-1 41,3 0 10,3-1-16,4 0-40,2-1-22,2 0 0,3 1-6,1 0 17,1 1-23,-1 1-10,0 1-23,0 0-34,-3 2-11,-1 2-5,-2 2 5,-2 1 12,-3 1 5,-1 2 11,-4-1 17,-2 2 5,-2 1-5,-3 0 0,-4 1-11,-4 0-22,-3 2-23,-3 0-6,-3 0-22,-2 0-11,-1-2 0,-2 0-6,1-3 6,0-1-1,1-2-4,3-2-1,3-2-17,2-2-22,5 0-112,3-1-173,4-1-152,1-1-213,6-2-375,1-3-678,8-2-1181,3-1-3854,2-1 6794,0 2 0,-9 4 0,-3 3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3T22:12:46.09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120 473 19944,'0'-31'-336,"-1"6"263,0 26 73,-1 2 33,-1 3 1,-3 4-6,0 2 11,-3 4-5,-1 1-12,0 1-5,-2 2-6,2 0 0,-1-1 12,2-1-1,1-1-11,1-2 12,1-3 10,2-2 63,1-3 116,2-4 141,0-1 134,1-1 796,0-1-1227,0-4-11,0-1-11,0-4 5,0-1 0,0-2-16,2-2 5,1-3-12,3-1-4,2-2 4,1-1-4,2-2 10,3 0-16,2-2 5,1 0 6,1-2-12,2-1 6,0-1 1,2 0-7,1 1 12,-1 1 11,-1 2 22,-1 2 40,-3 2 22,-2 4 0,-2 3-11,-1 3-45,-2 3-28,-2 2-45,-1 2-11,-2 2 0,0 1 6,0 3 16,-2 3 0,1 3 6,-2 5 17,-1 3 11,0 5-11,-1 2 11,-1 3 0,-2 1 6,-2 3-1,0 2 18,-2 2-7,1 0 7,-1 1 10,0 1-10,-1 0-12,2 1-11,0-1-6,1-1 1,-1 0-1,2-3 6,-2 1-11,2-1-6,-1 1 0,2-2-5,1 0-6,1-1 11,1-3-22,2 0 0,1-3 22,3-2 0,0-1 17,2-4 28,0-1 6,1-4 33,0-2 56,0-3 28,-1-2 17,0-2 12,0-2-57,-1 0-17,0-1-33,-1 0-17,-1 0 1,1-1-1,-1-1 0,1-2-12,-1-1-10,1-2 0,0-2-23,-1-2 6,2-1-17,-2-1 0,1-2-12,-1 0 1,0 0-17,-1-1 11,1-1 6,0 0-6,-1-2 12,0 0-12,-2-1 17,1 0-11,-1-1-6,0 0 6,0-2-17,0 0 11,2-2 11,-1-2 1,2-3-6,0-2-1,1-3-10,0 0 5,2-2-5,0-1-12,2 1 6,1-1 6,0 1 5,3-1-5,0 1 10,2 1 1,0 1-17,2 0 11,-1 3-16,0 2-12,-1 3 11,1 3-10,-2 4-29,-2 4-62,0 4-117,-2 3-201,0 5-253,-2 1-319,0 3-403,-2 6-718,0 2-1382,-4 7-5126,-1 2 8626,-1-2 0,-1-6 0,0-4 0</inkml:trace>
  <inkml:trace contextRef="#ctx0" brushRef="#br0" timeOffset="580">931 867 24301,'-16'-40'-50,"1"10"38,3 37 24,-2 3-52,-2 3 46,-1 2 5,0 0 0,0 2 17,1 1-16,1 0-12,2 1 0,3 0 0,1 0 0,3-1 0,2-1 0,2-2-17,1-1 34,1-2-1,2-2 18,1-3 50,4-2 17,0-1 33,3-3 6,2 0-39,3-3-17,1-2-28,2-4-17,0-2 45,2-2-50,-2-1 5,-1-2-5,0 1-34,-2-1 39,-2 1-6,-3 0 30,-1 1 9,-3 2 12,-1 2 6,-2 1-12,-1 3-22,-2 1-50,0 2-40,0 1-201,0 1 190,0 2 34,1 2 0,1 4 17,2 0-6,0 3 11,1-1-28,2 1 28,0 0-16,3 1-40,0 1-73,1 0-196,0-1-280,2 0-408,-1-1-780,1 1-1528,1-2-5175,-3 0 8485,-1-2 0,-6-3 0,-1-3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3T22:12:38.92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576 369 15799,'-1'32'677,"-1"-1"-447,-3-12 11,-1 2 11,0 5-11,-2 1 22,0 3-6,-2 2-38,0 1-29,0 0-55,0 2-51,0 0 28,-1 0 5,0-2-21,-1 0-1,0-2-33,1-1-23,0-3 23,2-3 5,1-3 11,1-3-10,-1-2-7,1-1-22,1-2-5,-1 0-17,2-3-12,1 0 1,1-2-12,0-1 6,1-1 0,0-1-16,2-1 4,0-1-4,0-1 4,0 0 1,0-1 2497,0-1-2216,0-2-136,1-1-111,0-5-12,1 0 0,1-3-16,-1-2 5,1-2-6,1-2-5,0-1 22,2-3-22,0-2-12,0-2-5,0-1 6,0-1 5,1-1 12,0-1 5,0 1-17,1 0-6,0 1 12,0 0 6,1 0-1,-1 1 17,0 1 0,-1-1 12,1 0 5,-1 1 5,-2 0 7,2 2 16,-1-1 0,-1 2 0,1 0 5,0 2-5,-1 2 11,0 1 1,-1 2-7,0 0-16,0 2 0,1 1 11,-2 2-6,2 1-11,-3 1-11,1 3-28,-1 1-28,-1 2-33,0 1-57,-1 0-162,0 1 179,1 1 73,1 3 34,1 2 5,2 4 0,0 3-11,2 1 0,1 3 0,0-1 6,0 2 5,0 1 6,0 0 11,1 2 17,0 0 5,1 2 17,-1 0-5,1 2-6,0 1-6,-1 1 6,0 0-5,0 1-6,-1 1-1,0 1-27,-2-1 11,1 2-17,-2-1 6,0 0 6,0 1-12,0-1 11,-2 0 17,1-1-16,-2-1 10,-1-1-10,0 0-18,-1-2 29,0-3-6,0-3 6,0-4 5,-1-3-17,1-2 6,-2-2-5,1-2 21,1-3-21,0-1 5,0-1 330,0-1-436,0-3-113,0-1-133,0-3-141,0-1-196,-1-2-404,0 0-687,0-2-881,-1 0-873,2 0-4112,-2 1 7618,2 2 0,0 4 0,0 3 0</inkml:trace>
  <inkml:trace contextRef="#ctx0" brushRef="#br0" timeOffset="251">357 916 21836,'47'-20'42,"1"0"0,35-14-154,-47 29-123,1 0-185,-1 2-313,0 0-432,-1 1-645,-2 0-772,-2 1-1036,-2 0-1888,-6 1 5506,-5 0 0,-9 0 0,-4 0 0</inkml:trace>
  <inkml:trace contextRef="#ctx0" brushRef="#br0" timeOffset="944">1232 347 22979,'0'-45'-543,"0"12"521,-1 38 55,1 5 18,-1 3 5,-1 5 5,0 4-10,-1 3 5,0 4 0,-2 3 0,0 3 0,0 2 0,-2 1 0,1 0-17,-1 0 0,0-2-16,1-1-7,1-1 7,0-2-6,1-2 5,1-1 6,0-3 0,0-2-6,1-2 1,0-3-12,2-3 0,0-3 6,0-3 0,0-4 22,0-1 39,0-3 68,0-1 1254,0-1-1226,0-3-107,0-1-45,0-4-11,0-1-5,0-1 0,0-2-6,0-1 0,0-1-6,-1 0 0,-2 1-5,0 0-11,-4 1 5,0 0-17,0 2 1,-2 2-1,1 1-16,-2 1-6,0 2-28,0 1-17,0 1 6,0 2 11,0 2 33,-2 1 23,2 3 0,-2 2 17,1 2 0,-1 1 5,1 2 1,0 0-1,1 0 6,1 0-5,2 1 5,2-1 5,1 0 6,2 0 1,1-2-1,1 1 28,2-3-5,1 1 33,4-1 17,0-2 5,3 1 23,2-1-39,1-1 6,2 0-29,3-2-16,0 0-12,2-3-16,0 0-51,0-1-78,-2 0-129,1 0-185,-3 0-218,0-1-269,-2 0-421,-2 0-822,-2-1-1468,-2 0-4834,-1-1 8469,-2 1 0,-3 0 0,-1 2 0</inkml:trace>
  <inkml:trace contextRef="#ctx0" brushRef="#br0" timeOffset="1467">1605 872 24144,'0'-19'-56,"1"7"112,-2 21 23,1 3 16,-1 1-6,0 4-10,0 1-18,-1 2-16,-1 1 6,1 1-12,-1 2 6,1 0-17,-1 1-6,1 1 6,0-1 0,0 1-11,0-2-12,0-1 12,2-1 0,-1-1 0,1-3 0,0-1-6,0-2-11,0-3 0,0 0 28,0-2-39,0-1-6,0-2-22,0-2-29,0 0-4,0-2-29,0-1-28,0 0-67,0-1-62,0 0-5119,0 0 2022,-1-3-4682,1 0 8037,-2-2 0,1 2 0,1 1 0</inkml:trace>
  <inkml:trace contextRef="#ctx0" brushRef="#br0" timeOffset="1795">1408 916 14790,'-8'-5'3943,"1"2"-3119,7 3 1831,0 0-2380,0-7 21,5 4-16,1-6-33,8 5-23,1 0-11,4-2-17,0 1-6,2-2-50,2 0-22,1-1-23,1 1-11,0-1-23,1 0-16,1 1-11,-1 0-34,0 1 5,-2 1-21,-1 1-24,-2 2-55,-3 0-84,-1 2-118,-2 1-168,0 3-218,-2 1-359,-3 3-515,0 2-868,-4 2-1300,-2 2-4475,-2 0 8200,-1-1 0,-1-7 0,0-2 0</inkml:trace>
  <inkml:trace contextRef="#ctx0" brushRef="#br0" timeOffset="2250">1889 1223 23870,'8'-14'5,"-2"5"12,-5 11 17,1 3-12,-1 1 12,1 3 5,0-1 11,0 4-10,-1 0 21,1 1-5,-1 4-5,0-1 21,0 2-27,0 1-11,0 0-6,-1 0-17,1 1 6,-1-2 5,0 0-11,1-2-22,0-3 17,-1-1-12,0-3-16,1-2-6,-1-1-56,2-2-62,-2 0-61,2-2-51,-1-1-100,1 1-51,-1-2-67,0 0-62,0 0-241,-1 0-492,2 0-768,-2-2-1013,2-1-1989,1-2 980,-1 0 4061,0 0 0,-1 2 0,-1 1 0</inkml:trace>
  <inkml:trace contextRef="#ctx0" brushRef="#br0" timeOffset="2545">1911 1442 13357,'-5'-11'5640,"1"2"-4973,4 9 2564,0 0-3029,31-31-34,-18 22-39,25-22-12,-25 30 1,0 1-34,-1-1-17,-1 1 0,1 1 1,-3 1-24,1 3-4,-2 0-7,1 3-44,-2 0 39,0 2 11,-1 1 6,-2 2 39,-2-1-11,0 2 11,-2-1 0,-2 1 0,-2-2-11,-2 1-6,-2 0-17,-1-1-5,-1-2-11,0 1-18,-1-2-16,0 1-50,0-2-12,0-1-61,0-1-62,-1-1-89,2 0-96,1-2-173,2 0-280,1-3-511,4 1-401,0-1-3413,2 0-56,4 0 1967,0 0 3237,2 0 0,-3 0 0,-1 0 0</inkml:trace>
  <inkml:trace contextRef="#ctx0" brushRef="#br0" timeOffset="3008">2349 1398 24133,'3'-39'-6,"-3"7"-27,-5 32-12,0 0 23,-2 1 16,-1 2-5,-2 1 11,-1 3 11,0 0 0,-1 2 0,1 1 17,0 2-16,0 0 4,2 1-4,1 2-1,2-2-6,1-1-5,2 0 6,1-1-6,2-1 11,1-1 12,1-2 5,2-1 28,1-1 33,2-1 34,1-2 12,0 0-6,1-2-12,0 0-27,2-3-17,0-1-1,0-3-27,0-1-6,2-3-16,-1-1-23,1-3 11,0 0 6,1-1-6,-3 1 0,1 1 0,-4 3 1,0 1-7,-2 4 6,-2 1-22,-2 2-17,0 2-5,-2 0-29,1 1 62,-1 4 22,1 0 12,0 6 16,2 0 1,1 4 16,0 1-10,3 2-1,0 0-17,4 1-17,0-3 6,2 1-28,2-3-33,-1 0-79,1-3-236,-1 0-470,0-2-1198,-1-1-4997,-1-3-2357,-2 0 9370,-3-4 0,-3 1 0,-3-1 0</inkml:trace>
  <inkml:trace contextRef="#ctx0" brushRef="#br0" timeOffset="4471">357 40 20341,'-6'-17'633,"1"3"-510,-3 11-5,0 1-12,-1 0-11,-2 1-11,-1 0-22,-1 1-17,-2 0-6,-1 0 0,0 0 6,-2 2 5,1 0 6,-1 2 28,1-1-5,1 0 21,0 0 13,2-1 10,-1-1 1,3 1 10,-1-1-16,2 0-34,0 0 5,2-1-44,1 0-11,0 0-6,1 0-28,1 0 11,0 0 0,1 0-5,1 0-6,1 1 11,1-1 0,1 1 11,1-1-22,0 1-11,0 0 11,0 0 11,0 2 23,0 1 22,0 3-11,1 2 28,1 2-6,2 2-11,3 3 5,0 2-16,2 2 6,0 1-18,1 2 6,1 0-5,-1 3 5,0 0-5,-1 5 16,0 1 1,-1 2 16,-1 4 17,0 2-17,-2 1 11,0 3-247,0-1 236,-2-1-6,0 1-10,0-2-6,-1 0 5,0 1 34,0-1 11,0 0 6,0-1-6,0-1-11,0-2 11,-1-2-39,0 0 12,-1-2-18,1-1 12,-1-2 281,0 2-242,0-2-17,0 1-16,-1-1-46,-1 2-11,-1-1 0,1 1-5,0-1 5,0 0 0,2-3 1,-1-1 4,1-2-10,0-2 16,0-1-5,0-2 11,0 0 11,1 0 12,-1 0 10,2 0-5,-1-2 17,1 1-11,-1-1-6,1 0 0,1-2-11,-1 0-12,1-3 1,-1-1-1,1-1 1,-1-1-6,1-1 11,0-2-11,0 0 0,-1-1-5,1-1-7,-1 0-4,0 0 10,0-1-28,0 0 12,-1 0 5,0 1-5,-1-1 11,1 1-12,0 0 1,0 1 5,0 0 6,-1 1 22,2-1-17,-2 2-10,2-2-12,-1 1-28,1-2 22,1 1 12,-1-1-6,0-1 5,1 0 6,-1-1 1,1-2 10,-2 1 12,2-2-1,-2 2 1,2-2-1,-2 1 40,0-1-39,-1 0 16,1 1-33,0-1 11,0 0 11,1 0 12,1 0 21,2 0-4,2 0-1,3-1-11,3-2-11,3-1 5,2-1-22,3-1-22,1 0-1,5 0-22,-2 0-22,3 1-62,-3 0-78,0 3-157,-3 0-263,-1 2-370,-4 0-723,-2 3-1629,-4 1-6184,-4 4 9505,-3 0 0,-3-4 0,0-1 0</inkml:trace>
  <inkml:trace contextRef="#ctx0" brushRef="#br0" timeOffset="5741">2480 172 22761,'-11'-52'498,"3"12"-380,9 37-40,2 1-38,0 0 4,1 1-16,3-1 0,1 1 0,4 0-16,0 0 16,2 0 0,1 0 11,2 1 6,0-1 11,2 1 0,1-1 22,-1 0-5,3-1 5,-1 0 1,1 0-18,2-1 6,-1-1-11,0 0-16,0-1-12,-3 1-17,-2 1 0,-3-1 17,-1 2-17,-2 0 12,-2 0-7,0 2 7,-2-1 16,1 1-11,-1 0 0,1 0-6,-1 0-10,0 0 10,0 1 0,0 0-5,0 1-6,-2 1-5,1 1 5,-2 0-11,0 1 51,0 1-23,0 1 5,-1 2 1,0 0-23,1 5 11,-2 1 6,1 2 0,-2 2 0,0 2 17,-1 1 0,0 2 17,0 3-6,-1 0 0,0 3 0,-2 1-5,0 2 16,-1 2-28,-1 2 0,1 1-5,0 0-34,0 1 33,1-1-5,-1-1 6,1 2 0,-1-1 10,0 1 1,0 0-6,0 0 6,0 0-6,1-2 6,-1 1 6,0-3 5,1-1-6,1-3 0,0 0-22,-1-2 17,0-1-17,0-1 6,0-1-1,1-2-10,0-1 5,0-1 5,0 0 7,0-1-1,-1 1 0,0 0-22,0 0 5,1 0-11,1-1-5,0 1 0,0-2-1,0-2 6,0-1-5,1-2 0,0-3-18,2-1 1,0-1 17,-1-1-6,1-2 5,-2 0 7,1-1-12,-2-1 0,1 1 0,0-2 5,0 1-5,0 1 11,0-1 1,0 0-18,0 0 6,0 0 0,0-1-6,0 1 6,-1 0 12,1 1-24,-1-1 24,0 1-7,0-1-5,0 1 6,0-3-6,0 2 17,0-2-12,0 0 12,0-1 17,0-1-1,0 0 393,0-1-426,0 2 5,-1-1-5,-1 1 0,-2 2 0,-2 1 12,-2 1-7,-2-1 1,-3 2-1,-1-1-5,-2 1-11,2-2 0,0 0-56,2-1-101,2 0-118,0-1-179,2 1-246,-1 0-376,2 1-974,-2 3-4290,1 0-2981,1 2 9332,1-2 0,3-4 0,1-1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3T22:13:28.44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1 990 19372,'30'23'779,"-3"-6"-510,-17-15-18,1-2-21,2-1-34,1-2-28,3-2-45,1-3-28,2-2-22,0-3-28,2-1-23,1-2 1,-1-1 10,0-1-10,-1-2 16,1 0 0,-1 0-5,1-2-1,-2 0 7,2-1-7,-2-1-5,0 0 6,1-1-12,-1 0 1,1-1 5,0 0-12,-1-1 7,0-1-12,1-2 18,0-2-12,0-1-1,0 0 1,0 0-17,-2 0 17,-1 1 0,0 2 0,-3 2 5,-2 1 0,-3 0 1,-2 3-1,-1-1 12,-2 3-6,-1 0-6,-2 1 17,0 2-5,-1 2 5,-1 2 6,0 0 5,0 3 1,0 1 10,0 0-5,0 2-28,0 0 6,0 2-17,0 1-12,0 3-10,0 0-29,0 2-302,0 1 241,-1 1 45,-1 2 50,-2 5 11,-1 4-6,-2 3 23,-1 6-5,-3 3-1,-1 3-11,0 2 1,1 1-12,1-1 0,2 0 28,1-1-28,4 0 0,0-2-6,2 1 6,1-2 0,0 0 0,0-2 6,2 0-29,1-1 18,4-2 5,1 0-6,2-5 34,0 0-6,2-6 18,0-2 38,1-5 12,2-2-1,0-5-16,1-4-23,1-5-5,1-4-11,0-1 5,0-2 0,-1-1-33,-1 0 27,0-1 7,-2-2-7,1 0 12,-2-1-6,0-2-16,-2 0-1,0-1 12,-2 0-23,1 0 0,-2 1 0,0 2-5,-1 1 5,-2 2 23,0 4-6,-2 3 5,-1 3 6,-1 4-5,-1 1 5,0 4-16,0 1-40,0 2-101,0 0 79,-1 5 39,-1 1 45,-2 7 22,0 4 6,-1 3 11,0 4 0,1 3 0,0 1 0,1 2 33,0 1 12,0 1 6,1 3-1,-1 0-28,-1 3-22,1 1-16,-1 2 16,0 1-34,-1 1-11,0 0 0,0 0-39,0-2 28,-2-2 6,1-1 5,-2-4 6,0-3 5,-2-2 1,-1-2-6,-3-2 5,-2 0-16,-3 1-6,-2-2-5,-1 2-12,-2-3 22,0 0 7,-2-3 4,0-2 24,2-3-1,0-2 22,3-3-5,2-3 0,3-2-22,0-3-17,1 0-12,0-1-16,0-2 0,-1-1-6,-1-1-5,1-2-1,-2-1-5,1-1 0,-1-2-5,2 1-1,-1-2 1,2-1-7,0-3-10,2-1-17,-2-3-12,3-1-21,-1-2-18,1-1 6,1-1 6,0 0 16,1 1 28,0 2 23,0 2 11,1 4 0,0 1 0,0 3-5,1 1 10,1 1 1,1 2 5,1 1-5,2 2-12,-1 1-5,2 0 5,0 2-5,1 0 5,0 0-10,1 1-495,-2 0 523,6 0-1,0 1 0,4 1 34,1 1 16,3-1 18,2 1 5,4-1-34,2 0-22,4 1-17,3-1-27,3 1-57,2 0-123,1 1-252,2 2-364,-1 0-622,1 0-1338,-1 1-2998,1-1-2357,-5-3 8127,-5 0 0,-12-2 0,-5-1 0</inkml:trace>
  <inkml:trace contextRef="#ctx0" brushRef="#br0" timeOffset="773">1468 837 22946,'-4'-34'1013,"1"5"-800,0 23-45,-1 0-45,0 0-27,-1 1-46,0 1-11,-2 1-22,-1 1-28,-1 1-17,-2 0 11,-3 4 6,-1 3 11,-3 4 28,-3 4-28,-1 2 0,-1 2 11,0 1 0,0 2 6,1 0 5,2 1 1,0 0-29,3 0 23,1-1-11,3-1 5,3-1 17,3-1-28,3-3 11,2 1 0,2-3 12,2-2 10,2-1 12,2-3 22,2-1 6,2-3 33,0-1 18,2-1-7,1-2-15,2-3-13,2-3-22,1-3-16,2-2-1,2-2-16,0-1-6,1-2-11,1 0 5,0-1-16,-1 0-6,-1-1 0,-2 1 5,-2-1 1,-2 3-6,-3 2 5,-2 1-21,-3 1 38,-3 2 6,-1 2 11,-1 2 17,-2 2-22,0 2-1,-1 1-10,0 0-29,0 4 1,0 1 16,0 3 0,0 3 0,0 1-22,2 1 22,3 1-11,0 0-11,4 0-28,0-2-73,2 1-129,0-3-196,4 0-286,0-1-531,2-2-1133,1-2-3270,0-1-3298,-1-1 8955,-4-2 0,-6 0 0,-4 0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3T22:12:48.11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1333 18969,'68'-25'420,"-11"5"-381,-44 16-39,1 1-5,-1 0-40,-1 1-39,-1 1-78,-1 0-175,-1 1-195,-1 1-263,-1 2-303,0 0-297,-1 3-369,1-1-359,0 2-3226,-1-1 5349,-1 0 0,-2-3 0,-2-1 0</inkml:trace>
  <inkml:trace contextRef="#ctx0" brushRef="#br0" timeOffset="358">45 1618 16129,'3'1'3389,"-1"0"1405,-2-1-4743,36-7-12,-20 4-11,30-6-17,-30 6-5,1 1-23,0 0-39,-1 1-95,0 0-124,-1 0-134,0 1-184,-1 0-152,0 0-275,-1 0-324,0 2-678,-1-1-1154,0 1-4828,-2 0 8004,-2 0 0,-4-1 0,-1-1 0</inkml:trace>
  <inkml:trace contextRef="#ctx0" brushRef="#br0" timeOffset="6014">1468 939 16672,'-9'34'941,"-1"-4"-700,0-15-34,-1 1-22,-1 1 0,-1 3-40,0 0-16,-1 2-28,0-1-16,0-1-18,0-1 11,2-1 6,0-3 0,1-1 28,2-2-16,1-3-12,2-1 16,2-3 46,1-3 61,1-1 1271,2-1-1287,0-2-152,0-2-17,2-2 6,1-3 0,0-1 6,2-2 0,0-1-1,2-2-5,0-1-5,0-1 10,2-3-16,-1 0 11,3-2-6,-1 0-10,1-1 16,1 0 11,1 1 12,0 0-1,0 2 12,1 1 11,-1 1 0,0 2 11,1 1 5,-2 0 18,1 1 16,-1 1 17,-1 1-28,-1 1-11,-1 3-23,-1 1-39,-3 3-16,0 0-23,-3 3-56,0 0-23,-2 1 1,1 0 22,-1 2 33,0 1 46,0 2-6,0 3-1,0 3 1,0 4 0,0 2 11,0 4 0,-1 3-6,-2 3-10,-1 2 4,-2 3 1,-1 2 0,-1 1 0,-1 4-6,1-1 0,-1 2 6,-1-1 5,0 1-16,0 0 11,0 0 0,0-1-1,2 0-4,2-1 10,1-2-11,2 0 0,2-1 1,0-2-7,1-2 18,1-2-7,1-3-4,2-2 16,2-3 0,3-3 0,0-4 22,2 0-5,0-5-6,0 0 17,1-2-11,-1-2 22,1-1 0,0-2 12,-1-1 27,0-2 6,-1-1 17,0-2-6,-1-3-28,0-1-16,-1-3 5,-1 2-6,0-3 12,-1 2-18,0 0-10,-2-1-12,1 0 1,0-1 5,-2 0-6,1-2 23,-1-1-23,1-1 7,-1-1-7,0 0-27,1-1-6,-1-1-12,0-2 1,0 0-1,1-2 1,1 1 0,2-1-12,0-1 0,1 0 12,2-2 5,0 0-5,0-1 5,2 0-5,1-1-23,1 0 17,2-2 0,2-3 5,1 0-16,1-2 6,1 0-12,0 1-6,-1 3-10,0 3-29,-3 5-62,-2 6-60,-2 4-85,-2 4-140,-1 4-117,-2 3-163,0 2-196,1 1-292,-1 2-430,0 3-695,0 4-930,-1 1-4643,-1 1 7875,-2-2 0,-2-4 0,0-3 0</inkml:trace>
  <inkml:trace contextRef="#ctx0" brushRef="#br0" timeOffset="6542">2015 1683 24111,'-7'-28'-168,"-1"8"117,-2 25 23,-2 3 6,-2 6 11,0 2-1,-1 3 7,0 2-6,0 1-1,0 1 7,1 1-12,2-1-5,2-1 16,2-2-5,3-2 11,2-2 28,2-1-39,1-3 16,0-2 12,2-2-6,1-1 40,2-3 33,1 0 16,0-4 1,2 1 0,0-4-11,1-2-34,1-4-12,1-2 1,2-2-11,0-2-1,1-3 7,2-1-29,-1-1 0,1 1 0,-1 0-11,-2 3 6,-1 2-12,-3 4-22,-2 2-28,-1 4-5,-3 2-18,1 1 6,-1 1 34,0 2 6,0 2 16,1 3 17,1 4 0,0 2-6,2 2 1,1 2-23,0 1-79,1 0-122,1-3-225,1 0-369,0-2-673,1-3-1299,1-2-3971,-1-3 6766,-2-2 0,-4-2 0,-3 0 0</inkml:trace>
  <inkml:trace contextRef="#ctx0" brushRef="#br0" timeOffset="7016">2366 698 24206,'-7'39'129,"1"-3"-101,7-13 5,-1 0-5,0 0-5,0 1-1,0-1-11,0-1 17,0 0-22,-1-2-1,0-1-10,-1-2-12,1-2-17,-1-2-50,1-2-67,0-3-95,1-2-113,0-2-100,0-2-168,0-1-219,0 1-3803,0-2 1580,1 0-4403,1-1 7472,1-1 0,-2 1 0,1 0 0</inkml:trace>
  <inkml:trace contextRef="#ctx0" brushRef="#br0" timeOffset="7333">2169 764 11743,'-8'-7'4056,"2"1"-2891,6 6 3679,0 0-4524,1-9 11,4 7-12,3-9-22,4 8-29,2 0-10,1 0-17,2-1-12,2 1-10,3-1-12,1-1-17,2-1-27,1-1-34,2 0-51,-1-1-22,0-2-39,-1 2-12,-1-1-21,-2 2-74,-1 1-100,-2 2-146,-1 1-168,-3 2-185,0 0-330,-3 2-561,-1 2-980,-2 2-1215,-2 1-4475,-1 1 8250,-3 0 0,-2-3 0,-1-1 0</inkml:trace>
  <inkml:trace contextRef="#ctx0" brushRef="#br0" timeOffset="8942">3198 939 19781,'-24'-73'1299,"6"14"-974,16 55-84,2 1-84,0 0-73,0 2-101,-1 0-504,1 0 353,-1 4 84,1 1 67,-1 4 23,1 3 22,-1 4 5,0 4 12,-2 4 6,-2 3-1,-1 4 0,-1 3 12,-2 4 28,-1 1-6,-1 2-241,-1 2 264,0 1-29,-2-2-11,0 0-22,1-3-22,0-1-12,2-2 11,0-4 1,3-1 10,1-5-22,1-4 24,2-4 26,1-5 325,1-2-134,1-6 112,0-1 112,1-3 611,0 0-959,0-4-83,0-1-11,0-4-17,0 0-6,0-1-11,1-1 0,0-1 11,1 1-17,0-1 12,1-1 11,0-1-17,2-2 0,0-1-6,1-2-5,1-1 0,0-1-12,1-2 1,0-2-17,0-1 0,1-4-1,1 0 12,-1-3 12,1-1 4,-1 0 1,0 1 11,-1 0 0,1 0 0,0 2 0,0-1 6,-1 4-1,2 1-5,0 1 17,0 2-17,-1 2-5,0 1 21,-1 3-4,0 2-1,-1 2 11,0 2-5,-1 2-17,0 2 11,-2 1 0,0 2-22,-2 2-17,0 0-45,-1 2-44,-1 1-118,1 0 162,0 1 22,0 1 35,1 3-1,2 2 11,0 3 17,2 1-16,1 3 10,1 1 1,0 3 5,1 2-5,0 2 5,0 2-5,-1 2-1,3 1 12,-2 2 11,1 3-22,-1 0 5,0 2 0,0 0 6,-1 1-6,0-1 0,-3-1 0,1-1-5,-2-3 11,0-3 5,-1-1-11,-1-4-5,-1-1 0,0-4-18,-1-2 7,1-2-1,-1-2-16,0-2-17,0-3-57,0-1-72,0-2-78,0 0-101,0-1-112,1 1-90,0-1-113,-1-1-9067,1 1 3557,-3-1 6172,1 1 0,0-1 0,0 0 0</inkml:trace>
  <inkml:trace contextRef="#ctx0" brushRef="#br0" timeOffset="9169">3110 1202 21898,'53'-38'89,"0"1"1,-5 3 0,-6 8-225,-11 19-173,-1 3-285,-1 1-432,-2 3-729,-1 3-894,-1 1-842,0 3-2985,-3 0 6475,-4-2 0,-9-3 0,-3 0 0</inkml:trace>
  <inkml:trace contextRef="#ctx0" brushRef="#br0" timeOffset="9768">3855 720 22173,'6'-7'291,"-1"8"-123,-8 19 11,-2 4 23,0 4 22,0 0-17,-2 4-28,1 0-11,-1 1-50,1 3-17,0-1-6,1 0-33,0-1-6,2-1-23,0-1 1,1-4-17,1-2-1,0-4 7,1-3-12,0-4 17,0-3-6,0-3 1,0-2 33,0-4 61,0-1 46,0-1 795,0-1-840,2-3-68,-2-2-33,2-3-6,-1-3-5,-1-1-18,0-2-10,0 0 0,0-1-6,-1 0-34,-1 0-5,0 0-6,-2 1-22,0 2-12,-3 1-22,1 3-33,-1 0-18,0 4-4,-1 1 16,-1 3 39,-2 0 28,-2 4 56,-1 3 34,-1 4 11,-1 2 11,1 2-16,1-1 10,3 0-5,0 1 11,3-1 23,1 1 5,1 0 6,3 0 11,1 1-11,2-2 5,0 0-5,4-1 28,1-1-12,3-2 23,2-2 6,0 0-23,2-2-11,1 0-11,0-2-23,2 0-16,-1-2 5,-1 0-50,0 0-51,-2-1-72,1 0-107,0 1-140,-1-1-223,2 1-382,0 0-745,0 0-1339,2 1-4558,-2 0 7656,-2 0 0,-6-2 0,-1 0 0</inkml:trace>
  <inkml:trace contextRef="#ctx0" brushRef="#br0" timeOffset="10201">4205 1245 24116,'-21'33'107,"4"-3"-79,15-7 0,0-1 0,0 1 0,1-1-12,1 0-16,-1-1 0,1 0 6,0 0-6,0-2 6,1 0 16,1-1-33,0-2 5,1 0-5,-2-4-6,2-1-11,-3-3-33,2-1-57,-2-1-89,0-1-96,0-1-122,1 0-118,0-1-158,0 1-218,1-1-245,0 0-343,1-1-358,-1 0-611,1-1-2935,0 0 5411,-1-1 0,0 0 0,-1 0 0</inkml:trace>
  <inkml:trace contextRef="#ctx0" brushRef="#br0" timeOffset="10564">4030 1246 14096,'0'10'4772,"1"-2"-3932,-1-8 1933,0 0-2751,-2-8 12,2 6 22,-1-6 34,3 7 27,1 0-10,3-1-1,0 0-11,2-1-5,2-1 11,2 0-23,3-1-22,0-1-11,2 1-34,1 0 0,1 0-5,1 0-34,0 2-39,1-1-68,-2 2-106,2-1-100,-3 2-102,2-1-162,-2 0-190,-1 0-258,0 0-460,0 0-514,-1-1-673,-2 2-952,-2-1-515,-2 1 4167,-3 1 0,-3 0 0,-2 0 0</inkml:trace>
  <inkml:trace contextRef="#ctx0" brushRef="#br0" timeOffset="11312">4490 1421 22375,'12'35'425,"-3"-4"-285,-7-17-5,0 1 21,-1 1-10,0 0-17,0 0 0,-1-1-17,0 0 0,1-1-28,-1 1-28,0-2-17,0 1-34,0-2 12,0 0-6,-1-2 1,1 0-12,0-2 0,0-1-17,0-2-6,0-1-16,0-1-11,0-2-17,0 0-17,0 0-73,0-1-386,2 0 251,-2-2-66,0 0-24,0-2-60,0-1-51,0 0 17,-1 0 40,-1 1 111,0 0 129,0 0 106,1 1 73,-1 0 73,1 1 84,0-1 62,0 1 39,1-1 22,-1 0-6,1 0-10,0 0-6,0-1 16,1 0-27,2 1 5,0-2-10,2 0-18,1 0-11,1 0-6,1 0 1,1 0-6,1 1-23,0 1-28,0 1-38,-1 1-24,1 1-10,-1 0-6,0 0-22,-1 2-1,0 2 1,-1 1 27,-2 2 35,0-1 10,-2 2 23,1 0 5,-2 2 23,-1 0 0,0 2-17,-1 0-6,0 1-16,-2 0-17,0-1-17,-4 1-17,0-1-28,-1 1-5,-3 0-11,1 0-1,-2-1-16,1-1-12,0-2-16,2 0-29,0-3-33,1 0-73,2-1-90,0-1-117,0-2-134,2 1-230,0-2-466,1 0-469,0-1-734,2 1-807,0 0-1153,0 0-382,0 1 4739,0-2 0,0 1 0,0-1 0</inkml:trace>
  <inkml:trace contextRef="#ctx0" brushRef="#br0" timeOffset="11784">4906 1618 24643,'22'-35'112,"-6"7"-135,-21 27-16,-1 1 22,-2 3 6,0 0 11,-2 5 11,-2 0-22,0 2 5,-1 0-5,-2 2 0,2 0 11,-1 3 6,-1 0-12,2 2-5,0 0 16,1 0-10,3 0-6,1-1 11,3-1-23,2-1 23,2-3 11,1 0 1,1-2 10,1-2 17,2 0 12,2-3 27,0-1 28,0-2 23,0 0-6,2-2 1,0-1-17,1-2-40,1-3 0,0-2-5,1-2-34,1 1 0,-1-2 0,1-1-17,0 0 11,0 0-5,0 0-11,-2 2-1,-2 1 6,0 1-16,-2 2-6,-2 1-6,1 2 0,-2 0-5,0 2-1,-2 1-5,1 0-5,-1 1 21,0 0 1,0 1 28,1 2-11,0 2 10,1 0-4,0 3-18,2 1 28,1 1-16,2 0-6,1 1 0,3-1-28,1 1-84,2-2-141,1 1-245,0-2-437,1 1-920,-1-2-2278,-2-1-4958,-3-1 9091,-3-3 0,-4 0 0,-2-1 0</inkml:trace>
  <inkml:trace contextRef="#ctx0" brushRef="#br0" timeOffset="13134">2979 523 20671,'-27'-25'364,"4"6"-252,13 19 28,0 0 0,-2 0-5,2 0 10,-1 0-16,1 0-39,1 0-6,0 0-17,1 0-16,0 0 0,0 0-18,-1 0-5,0 0-5,0 0-1,0 0-22,0 2 6,0 0-1,-1 1-10,1 0 33,0-1 11,0 2 6,0-1-1,2 0 1,0 0-22,1-1-18,1 1 6,2-1-16,0 0-6,1-1 5,1 1-11,0-1 17,1 1 0,0 0 6,0 1 5,0 1 17,0 1 11,0 1 6,2 1 11,-1 0 0,3 2 6,-1 1 10,2 2 7,-2 1-12,1 1-17,-1 1 6,0 1 6,1 1 33,-1 2 28,-1 2 34,1 2-11,-1 1 5,-1 3-11,-1 1-28,0 2 6,0 1-1,0 1 1,0 2-17,0 0-1,0 2-21,-2-1-6,1 1-1,-2-1-10,3 0-12,-1-1 6,1-1-22,0-1 5,0 0-11,1 0 0,-1 1 0,2 0 23,-1 2 10,-1-1 13,0 2 15,0 1-16,0 0-11,0 0-18,0 0 7,-1-3-1,0-2-16,0-1 27,1-3 7,-1-2-7,1-2 29,0-2-23,0-1-22,0-1 0,0-1-12,0-1-5,0-3-5,1 1-1,0-2-11,1-2 17,2-1 0,0-2 6,0-1-12,1-1 12,0-1-6,0-1 17,1-1 5,0-1-5,0-1 0,-1-1-12,0 0 29,0 0-40,-1-1 12,0 0 5,-2 0-56,2 0 45,-3 0 11,1 0-11,-2 0 79,1 0-74,0 0 18,0 0-6,1 0-6,-1 0-6,2 0-33,1 0 28,1-2-16,1 1 10,1-3-5,2 2-45,2-2 39,3 0-11,1 0 6,2-1 10,1 0-21,2 1-6,1 1-1,1 0-4,0 1-68,-1 0-90,1 2-128,-2 0-141,-2 2-128,-2 3-141,-4 2-206,-3 5-471,-2 1-1132,-3 5-4043,-2 1-1345,-1-1 7909,-1-2 0,0-7 0,0-4 0</inkml:trace>
  <inkml:trace contextRef="#ctx0" brushRef="#br0" timeOffset="14517">4818 523 23175,'13'-13'342,"-2"2"-230,-7 9-22,2 1-6,0-1 0,2 1-45,1 1 6,2 0-12,1 0-5,-1 0 6,1 0 11,1-1 5,1 1 6,0-1 17,1 0-12,0-1 1,2 0-12,0-1 1,0-1-18,0 1 1,0 0-6,-1 1 0,-1 0-6,-2 1 12,-1 1 11,-2-1-34,-2 0 17,-1 1 0,-1 0-22,-1 0 16,-2 0-16,0 0-12,-2 0-5,1 0 22,-2 0-11,2 0 0,-1 0-11,1 0 11,1 0 0,1 0 17,0 0 5,0 1-39,1 1 23,-1-1-6,1 1 0,-1 0 33,0 0-10,-1 0-1,0 0 6,0 2 11,-1-1 6,0 2 6,0 1 21,-1 1-21,0 1 33,1 3 0,-1 1 6,0 2 5,-1 1-22,1 2-11,-1 2-12,0 1 6,0 0 6,0 2 5,-2 1-11,1 0 0,-2 2-6,0 2-16,0 1 16,1 0-11,0 1 1,1 1-7,0-1 6,0 1 1,0-1 10,-1 1 0,1 0-5,-1 0-6,0 2 1,0 1 4,-1-1-10,-2 1-6,2-1 6,-2 0-1,2-1 12,-1 1 0,1-2-17,-1 1 17,2-2-12,1 1-10,0-3 5,1-2-28,0-2 16,0-1-21,0-1 10,0-3 7,0-2-12,0-1 5,1-2 6,0-1 1,2-2-7,-1 1 6,1-1 6,0 0 6,-1 0-1,1 0-28,-2 0 12,1 0-6,0 0 6,-1-1 10,0-1-16,0-1 12,0 1-18,0-1 23,2 0-23,-2 0 1,2 0 5,-1-1 16,0 0-10,0-1 0,0 0 10,-1 0-10,0 0-6,0-2 0,-1 1-11,0 0-12,2 0 23,-2 1 12,1-2-12,-1 1 0,2-1 0,-2 1 0,1-1-6,0 0 34,0 1-22,1-1-23,-1 0 17,0 1-11,2-1 11,-2 0-6,1-1 6,-1 0 0,0 1 6,-1 0 5,2-1-11,-2 1 0,1 0-6,-1-1 1,0 1 16,0-1 11,1 0-16,0 1-1,-1-1-5,0 0-16,1-1 16,-1 0 0,1-1 431,-1 1-342,-1 0-16,-1 1-45,-2 0-11,-3 0-11,-2 1 5,-2 2-6,-2 1 7,-2 2-12,-1 0-17,-2 0 11,-1 1-5,-1 0-17,0-2 0,0 2-39,4-2-56,1 0-45,4-1-79,2-2-83,3 0-113,3 1-150,1 0-231,2 3-402,0 0-926,0 2-2031,2-1-4858,0-1 9041,2-1 0,-2-3 0,-1-2 0</inkml:trace>
  <inkml:trace contextRef="#ctx0" brushRef="#br0" timeOffset="15266">5585 238 24631,'14'-34'387,"-3"6"-404,-11 28-22,0 0-6,0 2 17,0 1 45,-1 5 11,-1 3 5,-1 3 7,-1 3-18,0 3 6,0 0-6,0 3 29,1-2-34,1 1-1,1-1-10,0-1-17,0-1 11,1 0 11,0-2-5,0-1-6,0-1 11,1-2-17,0-1 1,2-2 5,-1-1-6,1-2 6,0-1 6,0-1-1,-1-2-22,1 1-11,-1-2-22,0 0-34,1 0 6,-1-1-23,0 0-50,1 0-79,-1 1-117,0-2-163,0 2-229,-1-1-382,2 1-654,-1 0-1042,1 0-2393,-2 1-973,0 0 6183,1-1 0,-2-1 0,1 0 0</inkml:trace>
  <inkml:trace contextRef="#ctx0" brushRef="#br0" timeOffset="15545">5344 282 16135,'-2'-1'3803,"0"0"493,2 1-3994,75-48-1870,-40 29 1632,13-10 1,1 2-14,-10 11 259,2 3-382,-2 2-119,1 2-190,-3 4 43,-2 3-961,-3 1-1205,-2 4-2347,-5 1-3881,-3 3 8732,-6 1 0,-7-4 0,-5-1 0</inkml:trace>
  <inkml:trace contextRef="#ctx0" brushRef="#br0" timeOffset="17270">6088 1399 13782,'-72'-55'1064,"14"11"-666,50 40 39,2 0 28,0 0-51,2 1-33,0-1-6,1 0 12,-1 0 50,1-1 5,0 1 18,1 0 22,-1-1-23,1 1-11,-1-2-51,1 2-89,-1-1-28,0 1-17,1 1 6,0 0 6,1 0-6,-1 1 0,2 2-56,0-2-51,0 2-156,2-1 16,2 2 1,3 1 10,2-1 18,1 1 10,3-2 23,2 0 11,1-1-5,3-2 16,1-2 1,1-2-18,1-1 7,0-1-1,0-3-22,1-1-1,0-4-10,2-1-12,1-5 12,2-1 5,0-4 23,2-1 11,0-3 5,0-3-433,0-1 450,0-3 12,-2-1-1,0-1-10,-1-2-219,-1 0 202,0-1-62,-3 1-12,0 1-10,-2 1-12,-1 1 11,-1 2 1,-2 2 5,-2 1-28,-1 2 11,-2 3-11,-1 2 5,-3 2 12,-3 4-6,-1 2 447,-2 3-452,-1 2 209,-1 5-220,0 1-18,0 4-38,-2 2-107,0 1-28,-1 2 5,-1 1 17,-1 3 73,-4 4 40,-1 4 5,-3 4 22,-2 1 6,0 2 0,-2 1 6,1 2-12,0 0 23,0 2-11,3-1 5,-1 1 6,5-1-29,0-1 29,3-1-6,0 1 1,3-2 16,1 1-6,2-2 0,0 0 1,0-1 10,1-2-10,2-1 5,3-1 5,1-2 12,0-1 34,2-4 49,1-2 7,1-2 16,3-2-11,0-3-39,3-3 0,1-5-51,2-4 0,0-2 6,0-3-16,2 1 27,-2-2-22,1 1-6,-1-3 6,-1-1-17,0-1 23,-1 0-1,-1-1 6,-1 0 0,-2 2 0,-1-1 11,-2 2-5,-1 1 5,-3 0-11,-1 3-17,-1 1-11,-3 2 17,0 1-11,-1 3 5,0 1 6,-1 1-12,0 2-5,0 2 0,0 1 6,0 1-23,-1 1 0,0 1-39,1 1-17,-2 0-11,2 0 17,-2 2 27,1 2 24,-1 6 38,-1 3 0,-1 6 13,0 5-2,-1 5 6,1 4 23,-2 6 5,2 1 6,-2 5-23,1 1-302,-1 2 274,0 2 1,-1 2 21,0-1-16,-1 1 0,-1-2 0,1-1 6,-4-2 11,0 1 5,-2-3-84,-3-1 84,0-2-5,-2-4-6,-1-3 23,-1-5 0,0-4-34,-1-4 0,1-3 5,-1-2-5,1-2 6,0-4 306,1-1-324,1-3 83,0-2-88,1-3 6,-1-1-12,1-2-10,-1-4 5,1-2-17,-1-4 0,1-1 6,0-3-34,1 0-11,-1-2-17,0-1 0,1-2 17,-1 0 6,-1-1 5,1 1-5,0 0 5,-1 1 6,2 1 0,-1 2 16,2 0 12,0 1 0,2 0 16,1 2 12,3 3-17,2-1-5,2 3-1,2 1-39,1 1 0,2 3-5,1-1 0,0 0-6,3 0 44,2-1 1,2 0 11,3 0 23,1 0-18,2 0-10,1 1 5,0 1-12,0 2 7,0-1 5,1 2-6,0 0 6,1 1-5,3 0 10,1 1-5,2-1 0,4 0 11,3-1-11,2 0 12,3-1-1,2 0-39,1-1-51,1 0-117,-1 1-179,-2 1-365,-1 1-643,-4 2-1221,-3 3-3362,-4 4-2693,-7 0 8659,-5 0 0,-6-5 0,-2-1 0</inkml:trace>
  <inkml:trace contextRef="#ctx0" brushRef="#br0" timeOffset="18036">7139 873 25387,'1'-20'23,"0"7"-11,0 29 10,2 2-11,0 4 0,1 1-5,-1 3 16,1 0 6,-2 1 0,1-1 12,0 1-1,-2 0-11,0-1 5,-1 0 1,0-2-12,0 0 1,-1-3-6,0-3 5,-2-2-11,0-3 6,1-2-11,-1-2-6,1-3 5,1-2 6,0-1 12,0-2-2365,1-1 2018,0-3-35,0 0-5,1-3 51,0 0 77,1 0 73,0-2 74,-1 1 55,0 1 51,-1-1 50,1 0 51,-1 1 38,0-1 47,1 0 15,-1 0 17,1 0 34,0 0 11,2 0 0,0 0-22,-1-1-6,1 1-17,1 0-22,0-1-17,2 0-28,0 1-39,2 0-23,1 1-33,1 1-28,0 2-23,2 1 6,0 1-11,1 3 0,-1 2-1,1 4 12,-2 2 12,1 1 4,-3 1 2,-1 2-1,-1-1 27,-2 2 1,-1 0 28,-1-1 22,-2 2 6,-1-1-6,-3 0-5,-2 1-12,-5 0-16,-1 0 5,-4 1-5,-1-2-12,-1 0-11,-1-2-5,0-1-1,2-3-5,0-2 6,2-2-12,0-3-22,2 0-16,0-2-40,1-2-40,0 0-49,1-2-57,-1 0-83,2 0-135,1 0-202,0 1-303,1 1-407,1 2-601,2-1-1114,0 2-3820,2 0 6839,1 1 0,0 0 0,1-1 0</inkml:trace>
  <inkml:trace contextRef="#ctx0" brushRef="#br0" timeOffset="21378">8322 479 18705,'-16'36'707,"2"-3"-467,8-18-4,-1 5-46,-1 2 6,-2 3 11,0 3 0,-2 1 6,0 4-51,-1 2-27,-1 3-29,0 0-22,-1 3-299,0 1 276,0 0-10,1 2-1,0-2-11,0 0 6,1-2-6,2-3 0,1-4 6,1-4 17,2-5-12,1-5 23,2-6 73,2-5 344,1-3-198,1-3 917,0-2-1091,0-4-79,2 0 0,0-6-11,1 0 0,1 0 0,0-2 6,1 0-12,-1-1-5,0 0 0,1-2-12,1-1 12,0-1-6,1-3-11,1-2-5,0-2-1,1-2 12,0-2-1,0-1 18,0-4-12,1 0-11,0-2 0,0-1 6,0 0-23,-1 0 6,0 0 5,0 1 0,-1 0 1,0 2-6,-1 0-23,0 1-33,1 3 44,-1 1-5,1 2 6,0 2 22,1 1-28,0 3 6,-1 0-6,0 2 11,0 3 6,0 1 5,0 3 0,-2 1-5,1 3-22,-1 1 10,2 2-16,-2 0-23,1 3 29,-2-1-18,0 2 1,-1 0 28,0 2-6,0 3 28,1 3 16,-2 5 46,1 3-6,-2 6 6,-1 2 10,1 6-10,-2 2 0,0 5 10,0 0-10,1 3-12,0-1 1,1 3-18,0-2 1,2 2-12,-1-1 1,1 0 5,0-1-6,0-1 12,1-2-17,-1-2 5,2-2-16,-2-2-1,0-2 6,0-2 6,-1-2-6,-1-3-5,0-4 5,0-2-5,-2-5-1,2-3 7,-2-3-12,1-2-12,-1-1 7,1-2-29,0 1-111,0-1-1,0 0-95,-1-1-128,2-1-180,-1-3-297,0 0-482,0-3-856,1 0-1435,-1-2-4653,-1 0 8272,0 2 0,0 4 0,0 2 0</inkml:trace>
  <inkml:trace contextRef="#ctx0" brushRef="#br0" timeOffset="21578">8212 917 21657,'48'-32'5,"0"0"1,34-20-213,-55 48-157,-1 2-229,1 1-303,-1 1-483,1 0-698,-2 1-842,2 0-3427,-5 1 6346,-2 0 0,-11-1 0,-4-1 0</inkml:trace>
  <inkml:trace contextRef="#ctx0" brushRef="#br0" timeOffset="22114">8957 413 23041,'12'52'661,"-3"-4"-443,-9-15-33,0 3-23,0 3-27,-1 1-29,-1 0-5,0 0-11,0 0-18,0-1-10,0-1 0,0-3-12,1-2-16,0-3 5,-1-4-6,1-2-27,1-5 22,0-2-11,0-6 16,0-2 29,0-4 61,0-2 51,0-2 325,0-1-443,-2-2-45,1-3-17,-3-2-10,1-2 4,-1-2-10,0 0 0,-1-1-6,-2-1-6,0 1-16,-1-1-1,-1 2-16,-1 0-23,-1 2-16,-1 2 5,-1 2-6,-2 1 12,-1 3 5,-1 0-5,-2 4 39,0 2 17,-2 5 22,1 1-5,0 2 27,1 1-5,2 1 12,1 1 16,4 1-23,1-2 12,3 2 11,2-1 6,3 1 5,2-2 39,2-1-16,3-1 27,3-1 13,5-1 15,3-2 18,3-2-51,5-2-6,2-3-33,3 0-23,2-2 6,0-2-28,0-1-33,-1-2-34,-3 1-79,-2 0-123,-3 1-185,-3 1-263,-2 1-453,-3 0-813,-2 1-1529,-4 2-5215,-1-1 8727,-2 1 0,-3-2 0,0 1 0</inkml:trace>
  <inkml:trace contextRef="#ctx0" brushRef="#br0" timeOffset="22649">9395 917 22347,'10'74'767,"-2"-9"-571,-9-38-17,-2 2-28,1 0-22,-1 1-11,1 0-46,0 0-10,0 0-23,-1 1-5,1-1-1,-2 1-16,1-2-6,-1-1-5,2-2-17,-1-3 5,1-4-27,1-2-23,-1-4-34,1-2-33,0-2-68,-1-3-66,1-1-85,1-3-55,0 1-12,0-3-919,0 0-106,0-2-823,0-2-1121,0-2-4564,0 0 7942,0 0 0,0 3 0,0 0 0</inkml:trace>
  <inkml:trace contextRef="#ctx0" brushRef="#br0" timeOffset="22996">9241 1026 10181,'-2'-6'5612,"0"2"-4156,2 4 3726,0 0-5054,-23-10 52,19 8 4,-16-8-4,26 9-18,1-1-22,0 2-17,0-1-16,1 1-12,0 0-17,0 0 12,2 0 22,1 0 0,2 0 28,1 0 0,4 0 0,2-1-28,3-1-34,4-1-44,0-1-1,2 0-10,0 0-46,1 1-38,-2 0-57,0 0-128,-3 1-169,0 0-223,-2 2-381,-2 0-483,-2 0-755,-5 2-1076,-3 3-4553,-3 1 7886,-4 1 0,-2-3 0,-1-1 0</inkml:trace>
  <inkml:trace contextRef="#ctx0" brushRef="#br0" timeOffset="23696">9570 1377 23007,'19'78'538,"-5"-12"-331,-12-49-28,-2-1-55,0-1-1,0 0-34,0-1-16,0 0 6,0-1-40,0-1-17,0-1-5,0-2 0,0 0-12,0-4 1,0 1-6,0-3-17,0-1-16,0-1-1222,0-1 1166,0-2-1,0-1 6,0-2 17,0 0 22,0 0 17,0 0 28,0 0 17,0-2-12,0-1 29,0 0 11,2-1 16,0 1 18,1-1 5,2 1 22,0 0 6,2-1 17,-1 1 5,3 0 1,-2 0-6,2-1 5,1 1 6,2-1 0,0 2-6,0 0-22,1 1-11,-2 1-17,1 2-5,-2 1-29,0 1-5,0 1-17,0 2-28,0 1 22,0 2 12,-2 3-6,0 1 33,-2 1 12,-2 1 11,-1 0 0,-2 1 12,-1 0-18,0 0 6,-3 1 0,-1-1 0,-4 1-28,0 0-5,-2 0-12,-2 0-28,-1 0 6,-2 2-11,0-2-6,-2-1-17,0-1 0,-1-2-22,1-1-17,1-3-6,1 0-33,3-3-67,1-1-69,4-1-155,2 0-213,3-1-196,0-1-348,4-2-498,2 0-914,2-1-1124,6 0-4560,0 0 8239,0 0 0,-6 3 0,-3 1 0</inkml:trace>
  <inkml:trace contextRef="#ctx0" brushRef="#br0" timeOffset="24144">10227 1443 23439,'-34'-6'39,"4"3"-22,17 13-12,-2 0 18,-1 2 5,1 0 0,0 1 5,0 0 12,3 0-6,1 1 0,2 0 1,2 1-18,2-2-16,2 1 10,2-2 7,0 0 16,4-2 6,1-1 16,3-2 12,2-1 22,2-1 6,0-3 28,1-1-28,0-1-12,1-2-10,0-3-18,0-3-10,1-2-6,0-2-6,1-1-6,-1-2 1,0-2-6,-2 0 6,-1 0 16,-1 1 34,-2 2 17,-1 4 22,-3 1-22,-1 4-33,-2 2-35,0 1-78,-1 2 68,0 3 16,1 1 6,-1 6-6,2 0-17,2 3-10,0 2-7,3 0 6,0 2-11,3-2 0,3-1-56,1 0-123,1-2-157,1-1-314,-1-1-492,0-1-1133,-2-3-2603,1 1-4129,-3-2 9007,-3-1 0,-3-2 0,-3-1 0</inkml:trace>
  <inkml:trace contextRef="#ctx0" brushRef="#br0" timeOffset="25314">8168 129 21999,'-54'-72'146,"8"16"-84,34 55-1,-2 2 18,0 1-18,0 1 1,0 2-6,-1 0-17,1 0 11,-2 1-10,1 1 21,-1-1-5,-1 2 17,0-1 11,0 0 11,1 0 0,1-1-27,3 0-18,2-3-39,3 2-22,4-4 5,1 1-10,1-2 105,1 1-50,0 0 6,1 1-6,0 1 6,1 2 0,1 2 17,1 2 16,0 2-11,1 4-5,1 2-12,-1 2-5,1 3-6,1 1 17,-2 1 6,2 2 16,-1 1 29,1 2 5,-1 2 5,1 1-16,0 2 0,1 2-17,1 1 0,-1 3 17,1 0-17,0 2-265,0 1 260,-2 1 10,0 0-5,-1 2 6,0 0 6,-2 0-18,1 1 17,-2-1 6,1 1-6,0 0-11,0-1-11,0 0-11,-1-3 5,1-1 17,0 1-11,0-1-1,0 3-10,-1 0-34,-1 3 6,0 1-1,-2 0-10,0-1 27,0-1-22,0-4 0,0-2 11,0-4 12,0-4 5,0-4 5,-2-3-16,0-3-6,-1-3-5,0-2 264,1-3-276,0-3-5,1-2 5,0-2-10,0-3-1,1-1 11,0-3-11,0 0 17,0 0 23,2-1-1,-1 0-11,2 0-11,1 0-22,-1 0-17,2 0 16,0 0 7,-1 1-7,1-1 6,-1 1-5,1 0 5,1 0 0,1-1 6,1 0-11,2 0 5,2 0 11,3-2 1,2-2-1,3-3-11,3-2-11,4-1-11,2-1 6,1 0 10,-1 0-16,-1 1 0,-1 2-17,-3 1-39,-4 3-40,-4 2-38,-4 1-96,-2 1-118,-3 2-161,-3 1-315,-2 3-593,-1 3-1765,-4 5-6217,-1 0 9410,-3 0 0,3-6 0,2-3 0</inkml:trace>
  <inkml:trace contextRef="#ctx0" brushRef="#br0" timeOffset="26594">10227 260 23153,'19'-36'700,"-1"6"-487,-1 23-23,1-1-50,2 1-11,3-1-34,0 2 0,2-1-11,0 2-28,0-2-5,1 4-34,-2-2 5,-1 2-11,-1 1-5,-1 0 11,-2 2-12,0-1 6,-3 1 6,-1 0 0,-3 0 5,0 0 6,-1 0 23,-2 0 5,1 0 17,-2 0 11,-1 0 6,0 0 5,-3 0 28,0 0 23,-1 0-6,-1 0-6,1 0-33,-2 0-28,0 0-17,1 0-11,-1 0-23,1 0-11,1 0-11,0 0 11,1 0-22,1 1 11,0 1-11,0 3 11,1 2 11,0 3 12,0 2 16,0 2 11,0 3-16,-2 2 11,1 2 11,-1 1 5,0 1-5,-1 2-11,0 0 0,-1 2-28,-1 0 22,1 2 6,-1 1-6,0 0-11,0 2 5,-1 1-5,1 2-11,-1 0 17,0 0-12,0 0 17,0 2-11,0 0 17,0 1-11,0 1-1,0 1 1,0 1-23,-1 2 12,0-1-1,-1 1 6,1-1 6,-2-2-6,1-2-12,-1-2 18,1-4 0,0-2-1,1-3-5,0-2 11,1-1-16,0-1-12,0-2 11,0 0-22,2-2 0,-1 0 0,1 1 0,1-2-11,-1 1 0,0 0 22,1 0 0,-1 0 6,1 0 22,-1-2-27,-1 0 4,1-1-10,-1 0-6,0 0 0,1-1 6,0 1-6,1 0 5,-2-1-5,1 0-5,0 0-1,-1 0 6,1-1 0,0 0 0,1-1 22,-2-1-16,1-1 0,0-1-6,-1-2 0,0-1 0,0-1 0,-1-1 11,0-2-11,0 1-6,0-1 17,0 0-16,-1-1 5,0 1 5,0 0-5,-1-1 6,1 0 5,1 0 0,0-1 1,0 0 16,-1 0 5,1-1 152,-1 1-135,0-1-22,-1 0-5,-2 0-12,-3 0 0,-2 1 0,-3 1-22,-4 1 17,-2 2-1,-4 1 7,-3 2-1,-4 1-6,-1 0 7,-2 0-12,0 1-12,1-3 7,3 1-18,5-3-27,4 0-6,5-2-84,4-1-73,4 0-61,3-1-73,2 0-68,1 1-162,1 1-364,4 1-823,1 2-2829,5 0-4929,-1-1 9522,0 0 0,-5-3 0,-1-1 0</inkml:trace>
  <inkml:trace contextRef="#ctx0" brushRef="#br0" timeOffset="28910">11387 545 18268,'21'-25'0,"-4"5"107,-17 20 100,0 2 91,0 2 4,0 3-33,-1 3-73,-3 3-79,-1 4-21,-3 2-40,0 2 0,-2 0 5,0 0-5,1-1 0,-1-1 0,1-2 6,0-1-1,0-1 23,0-1 17,0-3 0,1 0 11,0-3 33,2-2 51,0-1 62,2-2 50,0-1-22,3-1-50,-1-1-74,2-1-56,0-2-33,0-2-17,0-4-5,1-1-23,1-3-6,2-3 0,1-1-10,1-3 4,1-2-4,1-1 4,2-2 7,0-1-6,2-3-6,0 1 11,1-1 6,2 1 28,0 1 6,1 2 22,-1 2 0,0 2 0,-1 1 5,-1 3-10,-1 1 5,0 2 5,-1 2-5,0 2-16,-2 2-12,-1 1-17,-1 2-22,-2 0-6,-1 2-11,-1 0 0,-1 1-11,0 2 11,-1-1-6,1 1-11,-1 0 17,0 2 0,0 1 17,-1 3 17,1 3 10,-1 2-4,0 4 10,0 4-16,-2 4-6,-1 2 5,-3 3 1,1 1-6,-1 2 0,0 0 0,0 3-6,0-1 17,1 1 1,1 1-7,0 1-5,1 2-5,1 1-1,-1 1-11,0 1 6,1 1 17,0 2-262,0 1 256,1 0 0,1-1-23,0-2 23,2-2 12,3-5 10,3-5 17,2-5 17,0-5 23,1-5 27,-1-2 17,0-5 251,-1-2-239,-1-3 16,-1-2 22,-2-1-5,0 0-11,0-1-28,0-2-39,0-3-29,-1-2-27,2-3-12,-2-1-39,2-3 17,-1-1-22,0-1-12,1-2 34,0-1-28,0-1 0,1-1 6,0 1-17,0-3 16,0 2 1,1-3 5,0 1-11,0-3 23,2 0-7,-2-3-4,3 0-18,-2-2 6,3-2-17,-2-1 0,2-2 29,1-2-320,1-1 308,1-2-6,3-1 17,1-1-27,1 1 10,1 1 12,0 2-29,1 2 12,-2 2 11,0 1-22,-1 2-54,0 3 48,-2 1-22,-2 3-17,-2 4-28,-1 3-79,-3 4 149,-1 3-439,-2 5-76,-2 2-210,-1 3-152,0 2-274,1 4-566,-2 4-1064,1 4-3608,-2 2 6414,-1-1 0,0-5 0,0-3 0</inkml:trace>
  <inkml:trace contextRef="#ctx0" brushRef="#br0" timeOffset="29575">12263 917 24984,'-11'-61'-17,"-2"12"-22,2 51 11,-3 3 17,-4 4-17,-1 4 17,-2 4 22,0 0 0,0 2 0,1 1 1,2 0-7,0 0-5,3 0-5,2-1 5,2 0 5,2-1 1,2 0-1,3 0 7,1-1-12,3 0 33,-1-1 6,1-2 1,2-2 10,0-1 0,4-3 6,-1-1 12,2-3 10,0 0 7,1-2 15,1-1 1,1-1-6,0-1-16,2-2-34,0-2 5,1-2-16,1-2 5,0-1 0,1-3 6,-1-1-6,-1-2-5,0 0-6,-1-2 0,0 0-6,-1 0 12,-2 0-18,-1 1 1,-1 3-6,-1 2 6,-2 3-6,-1 3-22,-2 2-17,0 3-22,-1 0-23,0 1 51,2 2 22,1 2 16,2 3 18,2 4 5,2 0-5,2 3-1,2 2-21,0 1 16,2 1 0,2 0-28,-1-1 16,1 0-32,0-1-29,0-2-78,-1 0-152,-1-2-280,-1-2-442,-2-1-856,0-1-2147,-2-1-5208,-3-1 9208,-2-2 0,-2-1 0,-2-2 0</inkml:trace>
  <inkml:trace contextRef="#ctx0" brushRef="#br0" timeOffset="37026">2650 2472 13491,'26'13'1210,"-3"-1"-858,-20-7-38,1-1-33,-1 2 21,1-1 6,0 2 17,-1 1-6,1 0-22,-1 2-23,1 2-11,0 0-11,0 1-33,0 1-29,-1 1-22,2 0-17,0 1-10,0 0-6,0 0-7,0 0-21,0 1-23,1 0 17,0 0-6,0 0 6,0-1-1,1 0 1,0 1-28,0-1 17,0 0 10,1 0 1,0-1 22,0 0 1,1 1 10,1-1-17,1 1 7,1 0-12,0-1-17,0 0 17,2 0 5,1-2 1,0 1 16,1-3-5,1 0-17,1-1 11,0 0 1,1-2-12,1-1 6,-1 0-34,1-1-11,0-1-12,1 1-10,0-2-12,1 1-11,0 0-11,1 0-17,-1 0 5,1 0 1,-2-1 0,1 2-12,0-2 23,-1 1 16,0-2 1,0 0 28,1-3-23,0 1 6,1-1-17,-1 0 22,1 0-11,-1 0 6,0 0 5,0 0-27,0 0 27,0 0 6,1 1 11,-2 0 12,2 1 16,-2 0-5,2-1-18,0 0 12,1-1-39,2 1-17,0-1 6,1 0 5,-1 0-22,1 0 5,-1 0-11,1 0-16,1 0 22,1 0-6,0 0 0,2 0-11,-1-2 17,2 0 0,-1-2-1,0 0 18,-1 0-23,-1-1 0,-1 1 6,0-2 6,0 2 5,-1-2 0,1 2-12,0-1-4,2 1-7,-1 0 1,0 1-6,1-1-11,-1 2 11,1-1 11,0 1 0,0-1 34,0 0-34,2-1 0,-1 0 0,1-1-11,0 1 12,1-3-1,-2 2 0,1-2-11,0 1 11,0-2 0,0 0 1,1-1-7,0-1 1,0-1 11,0-1-1,-1 0 7,0-1-12,0-1 6,0-1-12,1 1-10,1 0 10,1-1-5,0 2-11,1-2-6,-1 1 17,1-1-5,0 1 10,1-1 12,0 1-17,1-1 11,0 0-11,0 0 12,0-1-7,-1 1-5,-1 1 6,0 2-12,-1 1 1,-1 1-7,-1 1 12,0 1-22,-3 0 16,0 1 12,-3 2-12,-1 0 18,-1 2-24,-3 1-4,-1 1 4,-4 1 1,0 3 6,-4 1-7,0 5 12,-3-1-11,0 3 11,-1 0 0,-1 2-5,1 1 5,-1 2 5,1-1 1,0 2-1,-1-2 7,1 0-18,-1 0 12,0 1-6,0-2 11,1 1-6,-1-1 1,1-1 5,-1-1-16,1-1 10,-1-1-16,0-1 5,0-2 1,-1 0 5,-1-2 11,0 0-11,0-2 11,-1 0-11,-1-1 0,0 0 11,0-1 12,-1-1-1,1 1 23,-2-1 17,1 0 5,-1 0 11,1-2-11,0 0-27,1-4-1,0-1-17,1-3-22,1 0 11,0-3-11,1 1 6,1-2 0,1 0 5,0-1 0,1 2-11,0-1 6,1 1-6,-1 1-17,1-1 17,0 3 0,1-2-11,0 2 11,0 0-6,-1 1-5,1 1 11,-2 2-6,1 1 6,-2 1 0,1 1 11,-3 0-11,1 2 6,0 0 0,-1 0-6,2 1 0,-2 0 5,1 0 1,-1 0-6,1 0 5,0 0 18,0 0 5,1 0 17,1 1 27,1 0-4,2 1-7,2 0 6,3-1-11,0 0-16,3 1 10,0 0-16,0 1 0,-1-1-6,0 2 5,0 0-5,0 1 6,-2 2 5,0 0 6,-1 2 0,0 1 0,0 0-6,1 1 0,-1 1 6,0 0-6,1 2-11,0 0 11,2 0-16,0 0-1,1 0 6,0 0-28,1 0 11,-1-2 0,1 1 12,0 0 22,0 0 11,1 0 0,0 0-6,-1-1 12,3 0-1,-2-1 1,1 0-12,-1 0-16,0 0-1,2-1 7,-2 0 10,2-1-5,1 0-12,2 0 7,2-3-12,1 1-6,3-1 12,1-1-12,0 0-5,1-1 0,-1 1-1,0-2 12,1 1-16,0-1-1,1-1-11,0 1 0,1-1 5,0 0 1,-1 0-6,0-1 22,1-1-5,1 0 6,2 0 5,-1 0-12,2 0-237,1 0 237,1 0 7,0-1-6,0 0-6,1-1 0,-1 0-5,0 0-1,-2-1 6,-2 1-11,0-2 6,-1 0 5,0 0 0,0-2-5,1 1 5,0-1 0,0-1-16,0 1 10,0-2 1,0 1 5,0-2 0,1 2 12,1-2-6,0 2-1,1-3 12,-1 1-11,3-1 6,0-1-1,1 0 6,0 0-6,0-2 12,1 1-12,-2-2-16,3 1 5,-1 0-11,1 0 11,0 2-22,0-1 11,0 0 6,0 0-1,-1 1 23,2-2-22,0 1-6,0 0 0,0 0-6,0 0 1,0-1 16,1 0-11,-2 0-11,0-2 22,-3 1-11,-1-1 11,-2 0 6,1-1-6,0-1-5,0-2-6,2-2 17,1-3-522,1-2 516,1-1 6,1-3-6,-1-1-6,-2-2 1,-1-1 0,-4 0-6,-3 0 0,-4 2-167,-4-1 173,-6 3-23,-4 2-28,-7 4-44,-5 3 132,-5 5-340,-3 2 228,-4 5-905,-4 3-617,-4 3-2990,-3 4-4980,-2 3 9561,1 2 0,7-1 0,4-2 0</inkml:trace>
  <inkml:trace contextRef="#ctx0" brushRef="#br0" timeOffset="43785">614 676 21937,'2'-34'572,"0"6"-426,-2 27-29,0 1-111,0 2 27,0 2 23,0 3 45,2 3-6,-2 1 17,3 3 23,-1 0 22,-1 2-23,1 0-5,0 2-28,-1 0-29,1 0 1,0 1-11,1-1-6,0 0-6,0-1-11,0 0-16,1-1-1,0 0-5,1-1-6,-1-1-5,0-1-12,1 1-5,-1-3-28,-1 2-62,2-3-89,-2 0-130,0-1-150,-1 1-174,1-2-275,-1 2-403,0-1-739,-2-1-852,2 2-2396,-2-2 1091,1 0 4218,-1-1 0,0-4 0,0-1 0</inkml:trace>
  <inkml:trace contextRef="#ctx0" brushRef="#br0" timeOffset="44235">417 1399 20671,'34'-32'964,"-2"4"-684,-15 22-39,0 0-45,2 0-28,0 0-39,1-2-28,-1 2-34,1-3-28,0 2-22,0-1-17,-1 2 0,1 0-11,0 0-17,-1 2-51,1 0-72,-2 0-151,1 2-259,-3 0-453,0 1-677,-3 0-863,-1 3-874,-3 1-3887,-3 2 7315,-1 0 0,-3-2 0,-2-1 0</inkml:trace>
  <inkml:trace contextRef="#ctx0" brushRef="#br0" timeOffset="44879">592 1924 22470,'12'-34'739,"2"4"-504,2 19-39,2-1-17,0 1-22,0 0-50,-1 0-29,1 2-28,-1 1-27,-1 2-18,-1 1-5,-2 2 0,-1 2-11,-2 0 22,-1 4 1,-2 1-1,-1 4 22,-1 2 1,-3 2 22,0 4 6,-2 3-1,-2 3-10,-2 1-18,-4 5 6,-2 1-11,-3 3 0,-2 1 0,-2 0-5,-1 1-6,1-1 5,-1-2 0,3-2-10,-1-3 10,3-4-11,2-3-5,3-3 5,2-4-11,2-2 0,2-4 0,2-1 34,0-2 16,0-1 62,1-1 67,2 0 23,2-1 17,2-2-23,2 0-45,2-4-33,3-2-23,3-2-22,3-1-23,2-2-11,3 1-16,1-2-23,1 1-12,1 0 1,0 2-34,-2 1-11,-2 2-39,-1 3-84,-1 0-118,-2 2-224,-1 1-342,-3 1-598,0 2-1373,-4 4-4812,-3 1 7646,-3 2 0,-4-4 0,0-1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478B3B-75E5-6B4E-A75B-3C81928709F5}" type="datetimeFigureOut">
              <a:rPr lang="en-US" smtClean="0"/>
              <a:t>11/23/20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07152B-13E6-104E-BC07-2C515DE01A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7724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0B226-AC80-BA47-8CB6-1BE649866B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7505A1-D496-EC48-AB0E-79BDD65C0F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871A4F-6F1D-6D4A-BD48-347B23AED5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FB3366-914F-0B49-95F4-22F2CE8E29FE}" type="datetime1">
              <a:rPr lang="en-US" smtClean="0"/>
              <a:t>11/23/20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4356F8-62B4-ED43-AE83-A0F7D588D4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5A8B83-8F2D-1D4D-970E-C054696AC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6606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5B931-FB92-A14F-A2B2-4CEF577AC2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0EA670-300A-A345-AAC9-240443C8E4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B25C87-3B27-B740-891C-CBED85EEC1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4FA6AF-5FFE-0445-AA75-C71A2E051E93}" type="datetime1">
              <a:rPr lang="en-US" smtClean="0"/>
              <a:t>11/23/20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C18347-BF91-0B42-91F0-CCBB6D6A5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8FDCB8-3E5C-9041-A7AE-513CBF91D5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4586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E9BF775-0874-F746-87F0-2C19C6A1039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65E6CD9-45C9-E346-9D49-96E31F3D72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C1B15F-9F8F-4047-BF7F-DEFA46EEAD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D86A8-565A-A046-8FB2-22CC5315A587}" type="datetime1">
              <a:rPr lang="en-US" smtClean="0"/>
              <a:t>11/23/20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C246C8-D334-974B-A82D-F69AAE0CE2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7D9FDF-935C-6743-891D-C4160C9C9A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0607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A629D1-675A-FB4C-BF60-4E32D6BE6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6FC197-CC3E-9441-9CB0-87D65A122D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D68DAA-98D0-7845-92AD-24C131490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2190E-A300-5447-976F-1365F184AEE9}" type="datetime1">
              <a:rPr lang="en-US" smtClean="0"/>
              <a:t>11/23/20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6243B5-3920-3C41-9F9F-ACBAADC2BE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0B2E7F-D493-4542-86A9-F90A3DF72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1595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D9127-4D93-7B43-8E06-CC415AB98B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6A24DD-B6FD-CC41-BAA0-3765447383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C7CA73-795E-E449-9FA8-7824CC0CDE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606AE1-9286-2C45-A326-D998863F742B}" type="datetime1">
              <a:rPr lang="en-US" smtClean="0"/>
              <a:t>11/23/20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AE2E69-2294-314F-AAF1-D0A36A8462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03D783-96A4-014B-AE4F-42AC6E94B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249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FBA509-4575-9843-8974-E8FF85C8C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2B6AED-4F50-0245-8F80-622F525832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7B1BA4-3126-D74B-B02C-59D5D2E134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C09C34-6585-7C4B-86EB-F459D69D22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37A9F7-5A73-2045-BAE6-84AB01B4040A}" type="datetime1">
              <a:rPr lang="en-US" smtClean="0"/>
              <a:t>11/23/20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5B0DA8-803F-FB48-BC47-9547935FE1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E35422-E9C3-6B43-8DF1-4E9167B9C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0454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66EB69-83D0-FA48-BFFF-EEF324C86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0CB860-FFEB-8F49-B897-5C96457562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44B7FC-3E44-0148-B85A-77661153A6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A6580B7-C077-224F-BA40-F3760ADCDD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D088DB1-C06F-A246-92CE-1948852FE0D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66B5D9F-A35F-C346-BB08-4654F69BDD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FFB5B-B9CE-6349-86CB-28B9C294403A}" type="datetime1">
              <a:rPr lang="en-US" smtClean="0"/>
              <a:t>11/23/20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A22E0C2-3565-1645-893E-C5BACC381C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D7B7625-4029-3B40-BC5A-6FBDE11C2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6150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132BE-97E6-0A4F-98EE-5D9C048A3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8D8C2EB-3715-044E-9F74-54BD89AD82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6A8C2-DABC-DD49-A176-B6C7AD2E805B}" type="datetime1">
              <a:rPr lang="en-US" smtClean="0"/>
              <a:t>11/23/20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703527-25BF-D345-8D5D-7B00A2F73A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039A20-365A-7F4B-B217-401ACCC67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4086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D7D1777-1319-AC4E-9E13-C5EF238274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AA63C3-3899-CC4B-95F1-6EBC55BA34A7}" type="datetime1">
              <a:rPr lang="en-US" smtClean="0"/>
              <a:t>11/23/20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92DF860-8E40-8E4A-ADA1-0DF53A477E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87482E-3988-4D43-8FC3-3B4F6DF89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1057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CE645-FD8C-704E-A5A9-41FCB0C33B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7BB83D-F8A1-1D40-A498-E59A6E3C7A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76E19E-69A9-2744-B1D0-66675B182D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8F031D-5617-D04B-B06F-E3688F0028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2A28E-D32D-F340-A01D-42BDE08FB9EA}" type="datetime1">
              <a:rPr lang="en-US" smtClean="0"/>
              <a:t>11/23/20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759D5B-1682-B549-8E11-2B54A7A5AF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3A6CA9-B733-CB49-9EB1-8FBF68A7F9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2805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5C33B-D48D-304E-AFF6-B591D6C8D1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A1AF70C-CE85-B44D-870C-99BFD863F84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98705F-E4B3-CF4E-B88B-9293885F0C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E8DA1E-4320-324D-99A2-EF5079590E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EECB0-07B6-8145-A09B-3370BD4D2EC6}" type="datetime1">
              <a:rPr lang="en-US" smtClean="0"/>
              <a:t>11/23/20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F7C44A-FD2B-4540-9849-EE95D1298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B4E1C8-D895-6543-A52C-1F4797B114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711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9FDE031-A004-5946-BE57-CEE6106BC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D43435-74C7-E643-AEA5-0CF0C9325F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70DD25-09F9-4B44-B4B5-E5377A71ED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EFCF93-A4AF-3C42-BCAC-8E0DFB752775}" type="datetime1">
              <a:rPr lang="en-US" smtClean="0"/>
              <a:t>11/23/20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C7A9CB-5B86-BF43-9E47-6D4FA3C3F7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Modern Robotics, Lynch and Park, Cambridge University Press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FC3E61-D3B2-7B4C-BAB5-6D34F34F91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i="1" dirty="0"/>
              <a:t>Modern Robotics</a:t>
            </a:r>
            <a:r>
              <a:rPr lang="en-US" dirty="0"/>
              <a:t>, Lynch and Park, Cambridge University Press</a:t>
            </a:r>
          </a:p>
        </p:txBody>
      </p:sp>
    </p:spTree>
    <p:extLst>
      <p:ext uri="{BB962C8B-B14F-4D97-AF65-F5344CB8AC3E}">
        <p14:creationId xmlns:p14="http://schemas.microsoft.com/office/powerpoint/2010/main" val="40932512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tiff"/><Relationship Id="rId7" Type="http://schemas.openxmlformats.org/officeDocument/2006/relationships/image" Target="../media/image2.tiff"/><Relationship Id="rId12" Type="http://schemas.openxmlformats.org/officeDocument/2006/relationships/image" Target="../media/image7.tiff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tiff"/><Relationship Id="rId11" Type="http://schemas.openxmlformats.org/officeDocument/2006/relationships/image" Target="../media/image6.tiff"/><Relationship Id="rId5" Type="http://schemas.openxmlformats.org/officeDocument/2006/relationships/image" Target="../media/image5.png"/><Relationship Id="rId10" Type="http://schemas.openxmlformats.org/officeDocument/2006/relationships/image" Target="../media/image5.tiff"/><Relationship Id="rId9" Type="http://schemas.openxmlformats.org/officeDocument/2006/relationships/image" Target="../media/image4.tif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customXml" Target="../ink/ink7.xml"/><Relationship Id="rId18" Type="http://schemas.openxmlformats.org/officeDocument/2006/relationships/image" Target="../media/image16.png"/><Relationship Id="rId3" Type="http://schemas.openxmlformats.org/officeDocument/2006/relationships/customXml" Target="../ink/ink2.xml"/><Relationship Id="rId7" Type="http://schemas.openxmlformats.org/officeDocument/2006/relationships/customXml" Target="../ink/ink4.xml"/><Relationship Id="rId12" Type="http://schemas.openxmlformats.org/officeDocument/2006/relationships/image" Target="../media/image13.png"/><Relationship Id="rId17" Type="http://schemas.openxmlformats.org/officeDocument/2006/relationships/customXml" Target="../ink/ink9.xml"/><Relationship Id="rId2" Type="http://schemas.openxmlformats.org/officeDocument/2006/relationships/image" Target="../media/image8.tiff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customXml" Target="../ink/ink6.xml"/><Relationship Id="rId5" Type="http://schemas.openxmlformats.org/officeDocument/2006/relationships/customXml" Target="../ink/ink3.xml"/><Relationship Id="rId15" Type="http://schemas.openxmlformats.org/officeDocument/2006/relationships/customXml" Target="../ink/ink8.xml"/><Relationship Id="rId10" Type="http://schemas.openxmlformats.org/officeDocument/2006/relationships/image" Target="../media/image12.png"/><Relationship Id="rId4" Type="http://schemas.openxmlformats.org/officeDocument/2006/relationships/image" Target="../media/image9.png"/><Relationship Id="rId9" Type="http://schemas.openxmlformats.org/officeDocument/2006/relationships/customXml" Target="../ink/ink5.xml"/><Relationship Id="rId1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tiff"/><Relationship Id="rId5" Type="http://schemas.openxmlformats.org/officeDocument/2006/relationships/image" Target="../media/image12.tiff"/><Relationship Id="rId4" Type="http://schemas.openxmlformats.org/officeDocument/2006/relationships/image" Target="../media/image11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tiff"/><Relationship Id="rId5" Type="http://schemas.openxmlformats.org/officeDocument/2006/relationships/image" Target="../media/image17.tiff"/><Relationship Id="rId4" Type="http://schemas.openxmlformats.org/officeDocument/2006/relationships/image" Target="../media/image16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7" Type="http://schemas.openxmlformats.org/officeDocument/2006/relationships/image" Target="../media/image24.tiff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tiff"/><Relationship Id="rId5" Type="http://schemas.openxmlformats.org/officeDocument/2006/relationships/image" Target="../media/image22.tiff"/><Relationship Id="rId4" Type="http://schemas.openxmlformats.org/officeDocument/2006/relationships/image" Target="../media/image21.tiff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5.xml"/><Relationship Id="rId18" Type="http://schemas.openxmlformats.org/officeDocument/2006/relationships/image" Target="../media/image41.png"/><Relationship Id="rId26" Type="http://schemas.openxmlformats.org/officeDocument/2006/relationships/image" Target="../media/image45.png"/><Relationship Id="rId39" Type="http://schemas.openxmlformats.org/officeDocument/2006/relationships/customXml" Target="../ink/ink28.xml"/><Relationship Id="rId21" Type="http://schemas.openxmlformats.org/officeDocument/2006/relationships/customXml" Target="../ink/ink19.xml"/><Relationship Id="rId34" Type="http://schemas.openxmlformats.org/officeDocument/2006/relationships/image" Target="../media/image49.png"/><Relationship Id="rId42" Type="http://schemas.openxmlformats.org/officeDocument/2006/relationships/image" Target="../media/image53.png"/><Relationship Id="rId47" Type="http://schemas.openxmlformats.org/officeDocument/2006/relationships/customXml" Target="../ink/ink32.xml"/><Relationship Id="rId50" Type="http://schemas.openxmlformats.org/officeDocument/2006/relationships/image" Target="../media/image57.png"/><Relationship Id="rId55" Type="http://schemas.openxmlformats.org/officeDocument/2006/relationships/customXml" Target="../ink/ink36.xml"/><Relationship Id="rId7" Type="http://schemas.openxmlformats.org/officeDocument/2006/relationships/customXml" Target="../ink/ink12.xml"/><Relationship Id="rId2" Type="http://schemas.openxmlformats.org/officeDocument/2006/relationships/image" Target="../media/image25.tiff"/><Relationship Id="rId16" Type="http://schemas.openxmlformats.org/officeDocument/2006/relationships/image" Target="../media/image40.png"/><Relationship Id="rId29" Type="http://schemas.openxmlformats.org/officeDocument/2006/relationships/customXml" Target="../ink/ink23.xml"/><Relationship Id="rId11" Type="http://schemas.openxmlformats.org/officeDocument/2006/relationships/customXml" Target="../ink/ink14.xml"/><Relationship Id="rId24" Type="http://schemas.openxmlformats.org/officeDocument/2006/relationships/image" Target="../media/image44.png"/><Relationship Id="rId32" Type="http://schemas.openxmlformats.org/officeDocument/2006/relationships/image" Target="../media/image48.png"/><Relationship Id="rId37" Type="http://schemas.openxmlformats.org/officeDocument/2006/relationships/customXml" Target="../ink/ink27.xml"/><Relationship Id="rId40" Type="http://schemas.openxmlformats.org/officeDocument/2006/relationships/image" Target="../media/image52.png"/><Relationship Id="rId45" Type="http://schemas.openxmlformats.org/officeDocument/2006/relationships/customXml" Target="../ink/ink31.xml"/><Relationship Id="rId53" Type="http://schemas.openxmlformats.org/officeDocument/2006/relationships/customXml" Target="../ink/ink35.xml"/><Relationship Id="rId58" Type="http://schemas.openxmlformats.org/officeDocument/2006/relationships/image" Target="../media/image61.png"/><Relationship Id="rId5" Type="http://schemas.openxmlformats.org/officeDocument/2006/relationships/customXml" Target="../ink/ink11.xml"/><Relationship Id="rId19" Type="http://schemas.openxmlformats.org/officeDocument/2006/relationships/customXml" Target="../ink/ink18.xml"/><Relationship Id="rId4" Type="http://schemas.openxmlformats.org/officeDocument/2006/relationships/image" Target="../media/image34.png"/><Relationship Id="rId9" Type="http://schemas.openxmlformats.org/officeDocument/2006/relationships/customXml" Target="../ink/ink13.xml"/><Relationship Id="rId14" Type="http://schemas.openxmlformats.org/officeDocument/2006/relationships/image" Target="../media/image39.png"/><Relationship Id="rId22" Type="http://schemas.openxmlformats.org/officeDocument/2006/relationships/image" Target="../media/image43.png"/><Relationship Id="rId27" Type="http://schemas.openxmlformats.org/officeDocument/2006/relationships/customXml" Target="../ink/ink22.xml"/><Relationship Id="rId30" Type="http://schemas.openxmlformats.org/officeDocument/2006/relationships/image" Target="../media/image47.png"/><Relationship Id="rId35" Type="http://schemas.openxmlformats.org/officeDocument/2006/relationships/customXml" Target="../ink/ink26.xml"/><Relationship Id="rId43" Type="http://schemas.openxmlformats.org/officeDocument/2006/relationships/customXml" Target="../ink/ink30.xml"/><Relationship Id="rId48" Type="http://schemas.openxmlformats.org/officeDocument/2006/relationships/image" Target="../media/image56.png"/><Relationship Id="rId56" Type="http://schemas.openxmlformats.org/officeDocument/2006/relationships/image" Target="../media/image60.png"/><Relationship Id="rId8" Type="http://schemas.openxmlformats.org/officeDocument/2006/relationships/image" Target="../media/image36.png"/><Relationship Id="rId51" Type="http://schemas.openxmlformats.org/officeDocument/2006/relationships/customXml" Target="../ink/ink34.xml"/><Relationship Id="rId3" Type="http://schemas.openxmlformats.org/officeDocument/2006/relationships/customXml" Target="../ink/ink10.xml"/><Relationship Id="rId12" Type="http://schemas.openxmlformats.org/officeDocument/2006/relationships/image" Target="../media/image38.png"/><Relationship Id="rId17" Type="http://schemas.openxmlformats.org/officeDocument/2006/relationships/customXml" Target="../ink/ink17.xml"/><Relationship Id="rId25" Type="http://schemas.openxmlformats.org/officeDocument/2006/relationships/customXml" Target="../ink/ink21.xml"/><Relationship Id="rId33" Type="http://schemas.openxmlformats.org/officeDocument/2006/relationships/customXml" Target="../ink/ink25.xml"/><Relationship Id="rId38" Type="http://schemas.openxmlformats.org/officeDocument/2006/relationships/image" Target="../media/image51.png"/><Relationship Id="rId46" Type="http://schemas.openxmlformats.org/officeDocument/2006/relationships/image" Target="../media/image55.png"/><Relationship Id="rId59" Type="http://schemas.openxmlformats.org/officeDocument/2006/relationships/customXml" Target="../ink/ink38.xml"/><Relationship Id="rId20" Type="http://schemas.openxmlformats.org/officeDocument/2006/relationships/image" Target="../media/image42.png"/><Relationship Id="rId41" Type="http://schemas.openxmlformats.org/officeDocument/2006/relationships/customXml" Target="../ink/ink29.xml"/><Relationship Id="rId54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15" Type="http://schemas.openxmlformats.org/officeDocument/2006/relationships/customXml" Target="../ink/ink16.xml"/><Relationship Id="rId23" Type="http://schemas.openxmlformats.org/officeDocument/2006/relationships/customXml" Target="../ink/ink20.xml"/><Relationship Id="rId28" Type="http://schemas.openxmlformats.org/officeDocument/2006/relationships/image" Target="../media/image46.png"/><Relationship Id="rId36" Type="http://schemas.openxmlformats.org/officeDocument/2006/relationships/image" Target="../media/image50.png"/><Relationship Id="rId49" Type="http://schemas.openxmlformats.org/officeDocument/2006/relationships/customXml" Target="../ink/ink33.xml"/><Relationship Id="rId57" Type="http://schemas.openxmlformats.org/officeDocument/2006/relationships/customXml" Target="../ink/ink37.xml"/><Relationship Id="rId10" Type="http://schemas.openxmlformats.org/officeDocument/2006/relationships/image" Target="../media/image37.png"/><Relationship Id="rId31" Type="http://schemas.openxmlformats.org/officeDocument/2006/relationships/customXml" Target="../ink/ink24.xml"/><Relationship Id="rId44" Type="http://schemas.openxmlformats.org/officeDocument/2006/relationships/image" Target="../media/image54.png"/><Relationship Id="rId52" Type="http://schemas.openxmlformats.org/officeDocument/2006/relationships/image" Target="../media/image58.png"/><Relationship Id="rId60" Type="http://schemas.openxmlformats.org/officeDocument/2006/relationships/image" Target="../media/image62.png"/></Relationships>
</file>

<file path=ppt/slides/_rels/slide8.xml.rels><?xml version="1.0" encoding="UTF-8" standalone="yes"?>
<Relationships xmlns="http://schemas.openxmlformats.org/package/2006/relationships"><Relationship Id="rId26" Type="http://schemas.openxmlformats.org/officeDocument/2006/relationships/image" Target="../media/image66.png"/><Relationship Id="rId21" Type="http://schemas.openxmlformats.org/officeDocument/2006/relationships/customXml" Target="../ink/ink48.xml"/><Relationship Id="rId42" Type="http://schemas.openxmlformats.org/officeDocument/2006/relationships/image" Target="../media/image74.png"/><Relationship Id="rId47" Type="http://schemas.openxmlformats.org/officeDocument/2006/relationships/customXml" Target="../ink/ink61.xml"/><Relationship Id="rId63" Type="http://schemas.openxmlformats.org/officeDocument/2006/relationships/customXml" Target="../ink/ink69.xml"/><Relationship Id="rId68" Type="http://schemas.openxmlformats.org/officeDocument/2006/relationships/image" Target="../media/image87.png"/><Relationship Id="rId84" Type="http://schemas.openxmlformats.org/officeDocument/2006/relationships/image" Target="../media/image95.png"/><Relationship Id="rId16" Type="http://schemas.openxmlformats.org/officeDocument/2006/relationships/image" Target="../media/image40.png"/><Relationship Id="rId11" Type="http://schemas.openxmlformats.org/officeDocument/2006/relationships/customXml" Target="../ink/ink43.xml"/><Relationship Id="rId32" Type="http://schemas.openxmlformats.org/officeDocument/2006/relationships/image" Target="../media/image69.png"/><Relationship Id="rId37" Type="http://schemas.openxmlformats.org/officeDocument/2006/relationships/customXml" Target="../ink/ink56.xml"/><Relationship Id="rId53" Type="http://schemas.openxmlformats.org/officeDocument/2006/relationships/customXml" Target="../ink/ink64.xml"/><Relationship Id="rId58" Type="http://schemas.openxmlformats.org/officeDocument/2006/relationships/image" Target="../media/image82.png"/><Relationship Id="rId74" Type="http://schemas.openxmlformats.org/officeDocument/2006/relationships/image" Target="../media/image90.png"/><Relationship Id="rId79" Type="http://schemas.openxmlformats.org/officeDocument/2006/relationships/customXml" Target="../ink/ink77.xml"/><Relationship Id="rId5" Type="http://schemas.openxmlformats.org/officeDocument/2006/relationships/customXml" Target="../ink/ink40.xml"/><Relationship Id="rId61" Type="http://schemas.openxmlformats.org/officeDocument/2006/relationships/customXml" Target="../ink/ink68.xml"/><Relationship Id="rId82" Type="http://schemas.openxmlformats.org/officeDocument/2006/relationships/image" Target="../media/image94.png"/><Relationship Id="rId19" Type="http://schemas.openxmlformats.org/officeDocument/2006/relationships/customXml" Target="../ink/ink47.xml"/><Relationship Id="rId14" Type="http://schemas.openxmlformats.org/officeDocument/2006/relationships/image" Target="../media/image39.png"/><Relationship Id="rId22" Type="http://schemas.openxmlformats.org/officeDocument/2006/relationships/image" Target="../media/image64.png"/><Relationship Id="rId27" Type="http://schemas.openxmlformats.org/officeDocument/2006/relationships/customXml" Target="../ink/ink51.xml"/><Relationship Id="rId30" Type="http://schemas.openxmlformats.org/officeDocument/2006/relationships/image" Target="../media/image68.png"/><Relationship Id="rId35" Type="http://schemas.openxmlformats.org/officeDocument/2006/relationships/customXml" Target="../ink/ink55.xml"/><Relationship Id="rId43" Type="http://schemas.openxmlformats.org/officeDocument/2006/relationships/customXml" Target="../ink/ink59.xml"/><Relationship Id="rId48" Type="http://schemas.openxmlformats.org/officeDocument/2006/relationships/image" Target="../media/image77.png"/><Relationship Id="rId56" Type="http://schemas.openxmlformats.org/officeDocument/2006/relationships/image" Target="../media/image81.png"/><Relationship Id="rId64" Type="http://schemas.openxmlformats.org/officeDocument/2006/relationships/image" Target="../media/image85.png"/><Relationship Id="rId69" Type="http://schemas.openxmlformats.org/officeDocument/2006/relationships/customXml" Target="../ink/ink72.xml"/><Relationship Id="rId77" Type="http://schemas.openxmlformats.org/officeDocument/2006/relationships/customXml" Target="../ink/ink76.xml"/><Relationship Id="rId8" Type="http://schemas.openxmlformats.org/officeDocument/2006/relationships/image" Target="../media/image36.png"/><Relationship Id="rId51" Type="http://schemas.openxmlformats.org/officeDocument/2006/relationships/customXml" Target="../ink/ink63.xml"/><Relationship Id="rId72" Type="http://schemas.openxmlformats.org/officeDocument/2006/relationships/image" Target="../media/image89.png"/><Relationship Id="rId80" Type="http://schemas.openxmlformats.org/officeDocument/2006/relationships/image" Target="../media/image93.png"/><Relationship Id="rId3" Type="http://schemas.openxmlformats.org/officeDocument/2006/relationships/customXml" Target="../ink/ink39.xml"/><Relationship Id="rId12" Type="http://schemas.openxmlformats.org/officeDocument/2006/relationships/image" Target="../media/image38.png"/><Relationship Id="rId17" Type="http://schemas.openxmlformats.org/officeDocument/2006/relationships/customXml" Target="../ink/ink46.xml"/><Relationship Id="rId25" Type="http://schemas.openxmlformats.org/officeDocument/2006/relationships/customXml" Target="../ink/ink50.xml"/><Relationship Id="rId33" Type="http://schemas.openxmlformats.org/officeDocument/2006/relationships/customXml" Target="../ink/ink54.xml"/><Relationship Id="rId38" Type="http://schemas.openxmlformats.org/officeDocument/2006/relationships/image" Target="../media/image72.png"/><Relationship Id="rId46" Type="http://schemas.openxmlformats.org/officeDocument/2006/relationships/image" Target="../media/image76.png"/><Relationship Id="rId59" Type="http://schemas.openxmlformats.org/officeDocument/2006/relationships/customXml" Target="../ink/ink67.xml"/><Relationship Id="rId67" Type="http://schemas.openxmlformats.org/officeDocument/2006/relationships/customXml" Target="../ink/ink71.xml"/><Relationship Id="rId20" Type="http://schemas.openxmlformats.org/officeDocument/2006/relationships/image" Target="../media/image63.png"/><Relationship Id="rId41" Type="http://schemas.openxmlformats.org/officeDocument/2006/relationships/customXml" Target="../ink/ink58.xml"/><Relationship Id="rId54" Type="http://schemas.openxmlformats.org/officeDocument/2006/relationships/image" Target="../media/image80.png"/><Relationship Id="rId62" Type="http://schemas.openxmlformats.org/officeDocument/2006/relationships/image" Target="../media/image84.png"/><Relationship Id="rId70" Type="http://schemas.openxmlformats.org/officeDocument/2006/relationships/image" Target="../media/image88.png"/><Relationship Id="rId75" Type="http://schemas.openxmlformats.org/officeDocument/2006/relationships/customXml" Target="../ink/ink75.xml"/><Relationship Id="rId83" Type="http://schemas.openxmlformats.org/officeDocument/2006/relationships/customXml" Target="../ink/ink7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15" Type="http://schemas.openxmlformats.org/officeDocument/2006/relationships/customXml" Target="../ink/ink45.xml"/><Relationship Id="rId23" Type="http://schemas.openxmlformats.org/officeDocument/2006/relationships/customXml" Target="../ink/ink49.xml"/><Relationship Id="rId28" Type="http://schemas.openxmlformats.org/officeDocument/2006/relationships/image" Target="../media/image67.png"/><Relationship Id="rId36" Type="http://schemas.openxmlformats.org/officeDocument/2006/relationships/image" Target="../media/image71.png"/><Relationship Id="rId49" Type="http://schemas.openxmlformats.org/officeDocument/2006/relationships/customXml" Target="../ink/ink62.xml"/><Relationship Id="rId57" Type="http://schemas.openxmlformats.org/officeDocument/2006/relationships/customXml" Target="../ink/ink66.xml"/><Relationship Id="rId10" Type="http://schemas.openxmlformats.org/officeDocument/2006/relationships/image" Target="../media/image37.png"/><Relationship Id="rId31" Type="http://schemas.openxmlformats.org/officeDocument/2006/relationships/customXml" Target="../ink/ink53.xml"/><Relationship Id="rId44" Type="http://schemas.openxmlformats.org/officeDocument/2006/relationships/image" Target="../media/image75.png"/><Relationship Id="rId52" Type="http://schemas.openxmlformats.org/officeDocument/2006/relationships/image" Target="../media/image79.png"/><Relationship Id="rId60" Type="http://schemas.openxmlformats.org/officeDocument/2006/relationships/image" Target="../media/image83.png"/><Relationship Id="rId65" Type="http://schemas.openxmlformats.org/officeDocument/2006/relationships/customXml" Target="../ink/ink70.xml"/><Relationship Id="rId73" Type="http://schemas.openxmlformats.org/officeDocument/2006/relationships/customXml" Target="../ink/ink74.xml"/><Relationship Id="rId78" Type="http://schemas.openxmlformats.org/officeDocument/2006/relationships/image" Target="../media/image92.png"/><Relationship Id="rId81" Type="http://schemas.openxmlformats.org/officeDocument/2006/relationships/customXml" Target="../ink/ink78.xml"/><Relationship Id="rId4" Type="http://schemas.openxmlformats.org/officeDocument/2006/relationships/image" Target="../media/image34.png"/><Relationship Id="rId9" Type="http://schemas.openxmlformats.org/officeDocument/2006/relationships/customXml" Target="../ink/ink42.xml"/><Relationship Id="rId13" Type="http://schemas.openxmlformats.org/officeDocument/2006/relationships/customXml" Target="../ink/ink44.xml"/><Relationship Id="rId18" Type="http://schemas.openxmlformats.org/officeDocument/2006/relationships/image" Target="../media/image41.png"/><Relationship Id="rId39" Type="http://schemas.openxmlformats.org/officeDocument/2006/relationships/customXml" Target="../ink/ink57.xml"/><Relationship Id="rId34" Type="http://schemas.openxmlformats.org/officeDocument/2006/relationships/image" Target="../media/image70.png"/><Relationship Id="rId50" Type="http://schemas.openxmlformats.org/officeDocument/2006/relationships/image" Target="../media/image78.png"/><Relationship Id="rId55" Type="http://schemas.openxmlformats.org/officeDocument/2006/relationships/customXml" Target="../ink/ink65.xml"/><Relationship Id="rId76" Type="http://schemas.openxmlformats.org/officeDocument/2006/relationships/image" Target="../media/image91.png"/><Relationship Id="rId7" Type="http://schemas.openxmlformats.org/officeDocument/2006/relationships/customXml" Target="../ink/ink41.xml"/><Relationship Id="rId71" Type="http://schemas.openxmlformats.org/officeDocument/2006/relationships/customXml" Target="../ink/ink73.xml"/><Relationship Id="rId2" Type="http://schemas.openxmlformats.org/officeDocument/2006/relationships/image" Target="../media/image25.tiff"/><Relationship Id="rId29" Type="http://schemas.openxmlformats.org/officeDocument/2006/relationships/customXml" Target="../ink/ink52.xml"/><Relationship Id="rId24" Type="http://schemas.openxmlformats.org/officeDocument/2006/relationships/image" Target="../media/image65.png"/><Relationship Id="rId40" Type="http://schemas.openxmlformats.org/officeDocument/2006/relationships/image" Target="../media/image73.png"/><Relationship Id="rId45" Type="http://schemas.openxmlformats.org/officeDocument/2006/relationships/customXml" Target="../ink/ink60.xml"/><Relationship Id="rId66" Type="http://schemas.openxmlformats.org/officeDocument/2006/relationships/image" Target="../media/image86.png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customXml" Target="../ink/ink85.xml"/><Relationship Id="rId18" Type="http://schemas.openxmlformats.org/officeDocument/2006/relationships/image" Target="../media/image103.png"/><Relationship Id="rId26" Type="http://schemas.openxmlformats.org/officeDocument/2006/relationships/image" Target="../media/image107.png"/><Relationship Id="rId39" Type="http://schemas.openxmlformats.org/officeDocument/2006/relationships/customXml" Target="../ink/ink98.xml"/><Relationship Id="rId21" Type="http://schemas.openxmlformats.org/officeDocument/2006/relationships/customXml" Target="../ink/ink89.xml"/><Relationship Id="rId34" Type="http://schemas.openxmlformats.org/officeDocument/2006/relationships/image" Target="../media/image111.png"/><Relationship Id="rId7" Type="http://schemas.openxmlformats.org/officeDocument/2006/relationships/customXml" Target="../ink/ink82.xml"/><Relationship Id="rId12" Type="http://schemas.openxmlformats.org/officeDocument/2006/relationships/image" Target="../media/image100.png"/><Relationship Id="rId17" Type="http://schemas.openxmlformats.org/officeDocument/2006/relationships/customXml" Target="../ink/ink87.xml"/><Relationship Id="rId25" Type="http://schemas.openxmlformats.org/officeDocument/2006/relationships/customXml" Target="../ink/ink91.xml"/><Relationship Id="rId33" Type="http://schemas.openxmlformats.org/officeDocument/2006/relationships/customXml" Target="../ink/ink95.xml"/><Relationship Id="rId38" Type="http://schemas.openxmlformats.org/officeDocument/2006/relationships/image" Target="../media/image113.png"/><Relationship Id="rId2" Type="http://schemas.openxmlformats.org/officeDocument/2006/relationships/image" Target="../media/image24.tiff"/><Relationship Id="rId16" Type="http://schemas.openxmlformats.org/officeDocument/2006/relationships/image" Target="../media/image102.png"/><Relationship Id="rId20" Type="http://schemas.openxmlformats.org/officeDocument/2006/relationships/image" Target="../media/image104.png"/><Relationship Id="rId29" Type="http://schemas.openxmlformats.org/officeDocument/2006/relationships/customXml" Target="../ink/ink9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7.png"/><Relationship Id="rId11" Type="http://schemas.openxmlformats.org/officeDocument/2006/relationships/customXml" Target="../ink/ink84.xml"/><Relationship Id="rId24" Type="http://schemas.openxmlformats.org/officeDocument/2006/relationships/image" Target="../media/image106.png"/><Relationship Id="rId32" Type="http://schemas.openxmlformats.org/officeDocument/2006/relationships/image" Target="../media/image110.png"/><Relationship Id="rId37" Type="http://schemas.openxmlformats.org/officeDocument/2006/relationships/customXml" Target="../ink/ink97.xml"/><Relationship Id="rId40" Type="http://schemas.openxmlformats.org/officeDocument/2006/relationships/image" Target="../media/image114.png"/><Relationship Id="rId5" Type="http://schemas.openxmlformats.org/officeDocument/2006/relationships/customXml" Target="../ink/ink81.xml"/><Relationship Id="rId15" Type="http://schemas.openxmlformats.org/officeDocument/2006/relationships/customXml" Target="../ink/ink86.xml"/><Relationship Id="rId23" Type="http://schemas.openxmlformats.org/officeDocument/2006/relationships/customXml" Target="../ink/ink90.xml"/><Relationship Id="rId28" Type="http://schemas.openxmlformats.org/officeDocument/2006/relationships/image" Target="../media/image108.png"/><Relationship Id="rId36" Type="http://schemas.openxmlformats.org/officeDocument/2006/relationships/image" Target="../media/image112.png"/><Relationship Id="rId10" Type="http://schemas.openxmlformats.org/officeDocument/2006/relationships/image" Target="../media/image99.png"/><Relationship Id="rId19" Type="http://schemas.openxmlformats.org/officeDocument/2006/relationships/customXml" Target="../ink/ink88.xml"/><Relationship Id="rId31" Type="http://schemas.openxmlformats.org/officeDocument/2006/relationships/customXml" Target="../ink/ink94.xml"/><Relationship Id="rId4" Type="http://schemas.openxmlformats.org/officeDocument/2006/relationships/image" Target="../media/image96.png"/><Relationship Id="rId9" Type="http://schemas.openxmlformats.org/officeDocument/2006/relationships/customXml" Target="../ink/ink83.xml"/><Relationship Id="rId14" Type="http://schemas.openxmlformats.org/officeDocument/2006/relationships/image" Target="../media/image101.png"/><Relationship Id="rId22" Type="http://schemas.openxmlformats.org/officeDocument/2006/relationships/image" Target="../media/image105.png"/><Relationship Id="rId27" Type="http://schemas.openxmlformats.org/officeDocument/2006/relationships/customXml" Target="../ink/ink92.xml"/><Relationship Id="rId30" Type="http://schemas.openxmlformats.org/officeDocument/2006/relationships/image" Target="../media/image109.png"/><Relationship Id="rId35" Type="http://schemas.openxmlformats.org/officeDocument/2006/relationships/customXml" Target="../ink/ink96.xml"/><Relationship Id="rId8" Type="http://schemas.openxmlformats.org/officeDocument/2006/relationships/image" Target="../media/image98.png"/><Relationship Id="rId3" Type="http://schemas.openxmlformats.org/officeDocument/2006/relationships/customXml" Target="../ink/ink8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07BB643-F8CB-2D40-B4D0-EE26B78F96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13AD18B-E502-974A-B82C-B758AD053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1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8706DA-DAB9-E44C-A68D-4478C3FEC933}"/>
              </a:ext>
            </a:extLst>
          </p:cNvPr>
          <p:cNvSpPr txBox="1"/>
          <p:nvPr/>
        </p:nvSpPr>
        <p:spPr>
          <a:xfrm>
            <a:off x="567559" y="536027"/>
            <a:ext cx="9764110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2	Configuration Space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3 	Rigid-Body Motions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4	Forward Kinematics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5	Velocity Kinematics and Statics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6	Inverse Kinematics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7	Kinematics of Closed Chains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8	Dynamics of Open Chains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			8.1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Lagrangian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Formulation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			8.2 Dynamics of a Single Rigid Body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9 	Trajectory Generation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10	Motion Planning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11	Robot Control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12 	Grasping and Manipulation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13	Wheeled Mobile Robots</a:t>
            </a:r>
          </a:p>
        </p:txBody>
      </p:sp>
    </p:spTree>
    <p:extLst>
      <p:ext uri="{BB962C8B-B14F-4D97-AF65-F5344CB8AC3E}">
        <p14:creationId xmlns:p14="http://schemas.microsoft.com/office/powerpoint/2010/main" val="37583456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959AB7-6B79-F046-849C-659BA6263097}"/>
              </a:ext>
            </a:extLst>
          </p:cNvPr>
          <p:cNvSpPr txBox="1"/>
          <p:nvPr/>
        </p:nvSpPr>
        <p:spPr>
          <a:xfrm>
            <a:off x="567557" y="536027"/>
            <a:ext cx="110283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Important concepts, symbols, and equations</a:t>
            </a:r>
            <a:endParaRPr lang="en-US" sz="2400" u="sng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dynamics of a rigid body: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3B051D4-6A89-4145-8569-66441704A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FD2375F-95D8-B64C-9175-9AC99A981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2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8CC11C0C-FB4D-E74B-8C7F-AAA89896C23D}"/>
                  </a:ext>
                </a:extLst>
              </p14:cNvPr>
              <p14:cNvContentPartPr/>
              <p14:nvPr/>
            </p14:nvContentPartPr>
            <p14:xfrm>
              <a:off x="1126328" y="4733876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8CC11C0C-FB4D-E74B-8C7F-AAA89896C23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22008" y="4729556"/>
                <a:ext cx="9000" cy="9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CD5BFA10-CC3D-AC4A-BF68-88DA38978C32}"/>
              </a:ext>
            </a:extLst>
          </p:cNvPr>
          <p:cNvGrpSpPr/>
          <p:nvPr/>
        </p:nvGrpSpPr>
        <p:grpSpPr>
          <a:xfrm>
            <a:off x="4212289" y="1112542"/>
            <a:ext cx="5005900" cy="874876"/>
            <a:chOff x="6589986" y="3589174"/>
            <a:chExt cx="5005900" cy="874876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835F0A5-03FE-9D47-AD91-C6C281BF3E6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589986" y="3611584"/>
              <a:ext cx="2306364" cy="852466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BA74F528-6C65-8F4A-BA6B-92E81AFA784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907743" y="3589174"/>
              <a:ext cx="2688143" cy="836776"/>
            </a:xfrm>
            <a:prstGeom prst="rect">
              <a:avLst/>
            </a:prstGeom>
          </p:spPr>
        </p:pic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285BD2DD-C468-DB4F-9CB0-5A453B7B927F}"/>
              </a:ext>
            </a:extLst>
          </p:cNvPr>
          <p:cNvSpPr txBox="1"/>
          <p:nvPr/>
        </p:nvSpPr>
        <p:spPr>
          <a:xfrm>
            <a:off x="2094402" y="5111300"/>
            <a:ext cx="21178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inertia matrix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966CCAE-8392-044C-8968-2E6FC06BE64C}"/>
              </a:ext>
            </a:extLst>
          </p:cNvPr>
          <p:cNvGrpSpPr/>
          <p:nvPr/>
        </p:nvGrpSpPr>
        <p:grpSpPr>
          <a:xfrm>
            <a:off x="9914910" y="650506"/>
            <a:ext cx="1752600" cy="2171700"/>
            <a:chOff x="9914910" y="650506"/>
            <a:chExt cx="1752600" cy="2171700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39C3119-8DC1-434C-8B78-A1033C591A9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914910" y="650506"/>
              <a:ext cx="1752600" cy="2171700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FD63368A-655C-8741-98DD-7299515CCE7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728634" y="2257659"/>
              <a:ext cx="348669" cy="241386"/>
            </a:xfrm>
            <a:prstGeom prst="rect">
              <a:avLst/>
            </a:prstGeom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4ACC2D5C-6F23-B049-A759-0646FD47920F}"/>
              </a:ext>
            </a:extLst>
          </p:cNvPr>
          <p:cNvSpPr txBox="1"/>
          <p:nvPr/>
        </p:nvSpPr>
        <p:spPr>
          <a:xfrm>
            <a:off x="1522932" y="5610714"/>
            <a:ext cx="32608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symmetric, positive definite</a:t>
            </a:r>
          </a:p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000" baseline="30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0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0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&gt; 0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for all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≠ 0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C285650-4C28-0A49-916C-410EFBA31069}"/>
              </a:ext>
            </a:extLst>
          </p:cNvPr>
          <p:cNvGrpSpPr/>
          <p:nvPr/>
        </p:nvGrpSpPr>
        <p:grpSpPr>
          <a:xfrm>
            <a:off x="664778" y="2689475"/>
            <a:ext cx="8129753" cy="2432170"/>
            <a:chOff x="664778" y="2689475"/>
            <a:chExt cx="8129753" cy="2432170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13E60C2F-8BAE-3D42-A215-AE000CD9C7A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64778" y="2689475"/>
              <a:ext cx="8129753" cy="2432170"/>
            </a:xfrm>
            <a:prstGeom prst="rect">
              <a:avLst/>
            </a:prstGeom>
          </p:spPr>
        </p:pic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B69C915-038F-BC44-B961-C5D38011E8D7}"/>
                </a:ext>
              </a:extLst>
            </p:cNvPr>
            <p:cNvSpPr/>
            <p:nvPr/>
          </p:nvSpPr>
          <p:spPr>
            <a:xfrm>
              <a:off x="4525108" y="4454769"/>
              <a:ext cx="148492" cy="18756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8DC99D3B-9253-E941-A44A-9DF631C8FE7E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38183" y="4338259"/>
            <a:ext cx="2956348" cy="1566771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933A4C0C-3DA4-514E-A617-FF81097A506A}"/>
              </a:ext>
            </a:extLst>
          </p:cNvPr>
          <p:cNvGrpSpPr/>
          <p:nvPr/>
        </p:nvGrpSpPr>
        <p:grpSpPr>
          <a:xfrm>
            <a:off x="9096247" y="4347585"/>
            <a:ext cx="2620611" cy="1557445"/>
            <a:chOff x="8912316" y="4342922"/>
            <a:chExt cx="2620611" cy="1557445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021B5E2A-969A-8046-95A9-FD2C93291E5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912316" y="4342922"/>
              <a:ext cx="2620611" cy="1557445"/>
            </a:xfrm>
            <a:prstGeom prst="rect">
              <a:avLst/>
            </a:prstGeom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C31BB43-060B-7948-AFB5-0FDCE21866DF}"/>
                </a:ext>
              </a:extLst>
            </p:cNvPr>
            <p:cNvSpPr/>
            <p:nvPr/>
          </p:nvSpPr>
          <p:spPr>
            <a:xfrm>
              <a:off x="11449877" y="5630517"/>
              <a:ext cx="67405" cy="9253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969319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959AB7-6B79-F046-849C-659BA6263097}"/>
              </a:ext>
            </a:extLst>
          </p:cNvPr>
          <p:cNvSpPr txBox="1"/>
          <p:nvPr/>
        </p:nvSpPr>
        <p:spPr>
          <a:xfrm>
            <a:off x="567558" y="536027"/>
            <a:ext cx="104840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Important concepts, symbols, and equations</a:t>
            </a:r>
            <a:r>
              <a:rPr lang="en-US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(cont.)</a:t>
            </a:r>
            <a:endParaRPr lang="en-US" sz="2400" u="sng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3B051D4-6A89-4145-8569-66441704A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FD2375F-95D8-B64C-9175-9AC99A981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3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6A6FDBF-B8C5-A744-BCE7-39E3462CC0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880" y="1367024"/>
            <a:ext cx="10273425" cy="482489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6365D9D2-5110-D847-B0DA-937911A1A69E}"/>
                  </a:ext>
                </a:extLst>
              </p14:cNvPr>
              <p14:cNvContentPartPr/>
              <p14:nvPr/>
            </p14:nvContentPartPr>
            <p14:xfrm>
              <a:off x="5750032" y="1261179"/>
              <a:ext cx="127800" cy="1695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6365D9D2-5110-D847-B0DA-937911A1A69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42472" y="1253619"/>
                <a:ext cx="142920" cy="18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611E1871-D7D9-B04A-8355-1637B496AF78}"/>
                  </a:ext>
                </a:extLst>
              </p14:cNvPr>
              <p14:cNvContentPartPr/>
              <p14:nvPr/>
            </p14:nvContentPartPr>
            <p14:xfrm>
              <a:off x="6277432" y="1340019"/>
              <a:ext cx="92160" cy="11880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611E1871-D7D9-B04A-8355-1637B496AF7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269872" y="1332459"/>
                <a:ext cx="107280" cy="13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30DCEF0A-0096-E84B-BFA3-D3D51F626B64}"/>
                  </a:ext>
                </a:extLst>
              </p14:cNvPr>
              <p14:cNvContentPartPr/>
              <p14:nvPr/>
            </p14:nvContentPartPr>
            <p14:xfrm>
              <a:off x="6456712" y="1355499"/>
              <a:ext cx="14760" cy="9180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30DCEF0A-0096-E84B-BFA3-D3D51F626B64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449512" y="1348299"/>
                <a:ext cx="29880" cy="10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112BFF17-FD43-BE48-A7BA-A5A05B7C6E6C}"/>
                  </a:ext>
                </a:extLst>
              </p14:cNvPr>
              <p14:cNvContentPartPr/>
              <p14:nvPr/>
            </p14:nvContentPartPr>
            <p14:xfrm>
              <a:off x="6424312" y="1269099"/>
              <a:ext cx="47520" cy="2412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112BFF17-FD43-BE48-A7BA-A5A05B7C6E6C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416752" y="1261539"/>
                <a:ext cx="62640" cy="3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EFB3C551-B866-F44D-9C72-50C3BD788A56}"/>
                  </a:ext>
                </a:extLst>
              </p14:cNvPr>
              <p14:cNvContentPartPr/>
              <p14:nvPr/>
            </p14:nvContentPartPr>
            <p14:xfrm>
              <a:off x="6549592" y="1221579"/>
              <a:ext cx="316440" cy="31212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EFB3C551-B866-F44D-9C72-50C3BD788A56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542032" y="1214019"/>
                <a:ext cx="331560" cy="32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12ACAA4C-E0BD-3049-BAD4-E483725B12F1}"/>
                  </a:ext>
                </a:extLst>
              </p14:cNvPr>
              <p14:cNvContentPartPr/>
              <p14:nvPr/>
            </p14:nvContentPartPr>
            <p14:xfrm>
              <a:off x="5943352" y="1350459"/>
              <a:ext cx="275760" cy="11952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12ACAA4C-E0BD-3049-BAD4-E483725B12F1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935792" y="1342899"/>
                <a:ext cx="290880" cy="13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E8F04EA7-F833-2140-A2A4-9FCB2007FEA7}"/>
                  </a:ext>
                </a:extLst>
              </p14:cNvPr>
              <p14:cNvContentPartPr/>
              <p14:nvPr/>
            </p14:nvContentPartPr>
            <p14:xfrm>
              <a:off x="4942192" y="1262619"/>
              <a:ext cx="660960" cy="26712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E8F04EA7-F833-2140-A2A4-9FCB2007FEA7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934632" y="1255059"/>
                <a:ext cx="675720" cy="28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BEB4259E-BED8-B142-B556-F858301CB85C}"/>
                  </a:ext>
                </a:extLst>
              </p14:cNvPr>
              <p14:cNvContentPartPr/>
              <p14:nvPr/>
            </p14:nvContentPartPr>
            <p14:xfrm>
              <a:off x="4624672" y="1426059"/>
              <a:ext cx="258480" cy="12888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BEB4259E-BED8-B142-B556-F858301CB85C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4617112" y="1418499"/>
                <a:ext cx="273600" cy="144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696657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959AB7-6B79-F046-849C-659BA6263097}"/>
              </a:ext>
            </a:extLst>
          </p:cNvPr>
          <p:cNvSpPr txBox="1"/>
          <p:nvPr/>
        </p:nvSpPr>
        <p:spPr>
          <a:xfrm>
            <a:off x="567558" y="536027"/>
            <a:ext cx="104840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Important concepts, symbols, and equations</a:t>
            </a:r>
            <a:r>
              <a:rPr lang="en-US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(cont.)</a:t>
            </a:r>
            <a:endParaRPr lang="en-US" sz="2400" u="sng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kinetic energy of a rotating body: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3B051D4-6A89-4145-8569-66441704A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FD2375F-95D8-B64C-9175-9AC99A981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4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F7FB597-59C0-BC49-BA81-71D4A2EB24E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32854" y="1176609"/>
            <a:ext cx="1951084" cy="6962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E80E8FB-C51A-E34A-970A-406D7BA3240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1477" y="1872811"/>
            <a:ext cx="2810525" cy="17041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3151192-3DD5-A546-A952-8BA8A807B653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1477" y="3757376"/>
            <a:ext cx="2799933" cy="170410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7972EC4-7293-6844-96D9-BC9260CC80EA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72963" y="2112960"/>
            <a:ext cx="3614127" cy="122381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B41BC89-64DD-7440-ADAC-841F453E3FD5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72963" y="3999571"/>
            <a:ext cx="3176175" cy="121971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CC9B9A6-1DBC-CF4C-87DC-C3AD7B17F359}"/>
              </a:ext>
            </a:extLst>
          </p:cNvPr>
          <p:cNvSpPr txBox="1"/>
          <p:nvPr/>
        </p:nvSpPr>
        <p:spPr>
          <a:xfrm>
            <a:off x="486120" y="5524586"/>
            <a:ext cx="488948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for coordinate axes along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3,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principal axes of inertia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03971B-AB26-F043-8C33-222BEE6C374B}"/>
              </a:ext>
            </a:extLst>
          </p:cNvPr>
          <p:cNvSpPr txBox="1"/>
          <p:nvPr/>
        </p:nvSpPr>
        <p:spPr>
          <a:xfrm>
            <a:off x="9229969" y="2209315"/>
            <a:ext cx="24673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e-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vals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:  </a:t>
            </a:r>
            <a:r>
              <a:rPr lang="en-US" sz="2400" dirty="0">
                <a:latin typeface="Symbol" pitchFamily="2" charset="2"/>
                <a:cs typeface="Times New Roman" panose="02020603050405020304" pitchFamily="18" charset="0"/>
              </a:rPr>
              <a:t>l</a:t>
            </a:r>
            <a:r>
              <a:rPr 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>
                <a:latin typeface="Symbol" pitchFamily="2" charset="2"/>
                <a:cs typeface="Times New Roman" panose="02020603050405020304" pitchFamily="18" charset="0"/>
              </a:rPr>
              <a:t>l</a:t>
            </a:r>
            <a:r>
              <a:rPr 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>
                <a:latin typeface="Symbol" pitchFamily="2" charset="2"/>
                <a:cs typeface="Times New Roman" panose="02020603050405020304" pitchFamily="18" charset="0"/>
              </a:rPr>
              <a:t>l</a:t>
            </a:r>
            <a:r>
              <a:rPr 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e-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vecs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: 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76F16BE-1013-104D-8182-C775D5FC9885}"/>
              </a:ext>
            </a:extLst>
          </p:cNvPr>
          <p:cNvSpPr txBox="1"/>
          <p:nvPr/>
        </p:nvSpPr>
        <p:spPr>
          <a:xfrm>
            <a:off x="8434410" y="4163791"/>
            <a:ext cx="291939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principal moments</a:t>
            </a:r>
          </a:p>
          <a:p>
            <a:pPr algn="ctr"/>
            <a:r>
              <a:rPr lang="en-US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 inertia</a:t>
            </a:r>
          </a:p>
        </p:txBody>
      </p:sp>
    </p:spTree>
    <p:extLst>
      <p:ext uri="{BB962C8B-B14F-4D97-AF65-F5344CB8AC3E}">
        <p14:creationId xmlns:p14="http://schemas.microsoft.com/office/powerpoint/2010/main" val="26247355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959AB7-6B79-F046-849C-659BA6263097}"/>
              </a:ext>
            </a:extLst>
          </p:cNvPr>
          <p:cNvSpPr txBox="1"/>
          <p:nvPr/>
        </p:nvSpPr>
        <p:spPr>
          <a:xfrm>
            <a:off x="567558" y="536027"/>
            <a:ext cx="1048407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Important concepts, symbols, and equations</a:t>
            </a:r>
            <a:r>
              <a:rPr lang="en-US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(cont.)</a:t>
            </a:r>
            <a:endParaRPr lang="en-US" sz="2400" u="sng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The inertia matrix of a compound body is the sum of their inertias when expressed in a common frame.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Frame at different orientation: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Aligned frame at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{b}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Steiner’s theorem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):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EEF795C4-2CB0-0B4D-9E6B-B7EB90827D5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09381" y="2270806"/>
            <a:ext cx="1357626" cy="1435875"/>
          </a:xfrm>
          <a:prstGeom prst="rect">
            <a:avLst/>
          </a:prstGeom>
          <a:scene3d>
            <a:camera prst="orthographicFront">
              <a:rot lat="0" lon="0" rev="19800000"/>
            </a:camera>
            <a:lightRig rig="threePt" dir="t"/>
          </a:scene3d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5EAB2D4F-0E52-EA4E-BF86-92F3B1B918FC}"/>
              </a:ext>
            </a:extLst>
          </p:cNvPr>
          <p:cNvSpPr/>
          <p:nvPr/>
        </p:nvSpPr>
        <p:spPr>
          <a:xfrm>
            <a:off x="3815255" y="5529004"/>
            <a:ext cx="4154214" cy="608681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3B051D4-6A89-4145-8569-66441704A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FD2375F-95D8-B64C-9175-9AC99A981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5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DCF345F-C3A9-3647-87CC-78E368F2AC8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16121" y="1908619"/>
            <a:ext cx="3189232" cy="14581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E54EFEB-DD81-8344-B121-ED8C3D2AAF5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71749" y="5581849"/>
            <a:ext cx="4003398" cy="502991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9BCF3C7B-927C-AF41-A1F1-6CDF7D1D8649}"/>
              </a:ext>
            </a:extLst>
          </p:cNvPr>
          <p:cNvGrpSpPr/>
          <p:nvPr/>
        </p:nvGrpSpPr>
        <p:grpSpPr>
          <a:xfrm>
            <a:off x="760248" y="2842068"/>
            <a:ext cx="4355512" cy="2005828"/>
            <a:chOff x="760248" y="2842068"/>
            <a:chExt cx="4355512" cy="2005828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0038D62-EC9C-1D45-A9CD-55BB709FC71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60248" y="2842068"/>
              <a:ext cx="4355512" cy="2005828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B6E540D-2F32-AF49-B429-D99735DC677E}"/>
                </a:ext>
              </a:extLst>
            </p:cNvPr>
            <p:cNvSpPr/>
            <p:nvPr/>
          </p:nvSpPr>
          <p:spPr>
            <a:xfrm>
              <a:off x="4784834" y="4437993"/>
              <a:ext cx="102476" cy="23648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7F6B4B86-3EAE-ED4E-9FD7-31D103310755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65766" y="3888845"/>
            <a:ext cx="2021490" cy="410019"/>
          </a:xfrm>
          <a:prstGeom prst="rect">
            <a:avLst/>
          </a:prstGeom>
        </p:spPr>
      </p:pic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815FA975-C0B0-0049-A0E5-4FB3FBCE3A8D}"/>
              </a:ext>
            </a:extLst>
          </p:cNvPr>
          <p:cNvSpPr/>
          <p:nvPr/>
        </p:nvSpPr>
        <p:spPr>
          <a:xfrm>
            <a:off x="6254969" y="3789515"/>
            <a:ext cx="2289941" cy="608681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B61C8E9-AEDE-CD47-A7F0-4BFBDD73DDCC}"/>
              </a:ext>
            </a:extLst>
          </p:cNvPr>
          <p:cNvGrpSpPr/>
          <p:nvPr/>
        </p:nvGrpSpPr>
        <p:grpSpPr>
          <a:xfrm>
            <a:off x="5199552" y="2548785"/>
            <a:ext cx="1471448" cy="754955"/>
            <a:chOff x="9225455" y="5058990"/>
            <a:chExt cx="1471448" cy="754955"/>
          </a:xfrm>
        </p:grpSpPr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36237566-CC0B-1A49-8D90-BFE7601AFC13}"/>
                </a:ext>
              </a:extLst>
            </p:cNvPr>
            <p:cNvCxnSpPr/>
            <p:nvPr/>
          </p:nvCxnSpPr>
          <p:spPr>
            <a:xfrm>
              <a:off x="9884979" y="5429674"/>
              <a:ext cx="811924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A66FEAB7-31B2-6F49-99AB-D096C1ACB64F}"/>
                </a:ext>
              </a:extLst>
            </p:cNvPr>
            <p:cNvCxnSpPr/>
            <p:nvPr/>
          </p:nvCxnSpPr>
          <p:spPr>
            <a:xfrm>
              <a:off x="9225455" y="5058990"/>
              <a:ext cx="811924" cy="0"/>
            </a:xfrm>
            <a:prstGeom prst="straightConnector1">
              <a:avLst/>
            </a:prstGeom>
            <a:ln w="28575">
              <a:tailEnd type="triangle"/>
            </a:ln>
            <a:scene3d>
              <a:camera prst="orthographicFront">
                <a:rot lat="0" lon="0" rev="720000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AA799A86-FB1D-EA4A-92DD-AD15F3710A19}"/>
                </a:ext>
              </a:extLst>
            </p:cNvPr>
            <p:cNvCxnSpPr/>
            <p:nvPr/>
          </p:nvCxnSpPr>
          <p:spPr>
            <a:xfrm>
              <a:off x="9225455" y="5813945"/>
              <a:ext cx="811924" cy="0"/>
            </a:xfrm>
            <a:prstGeom prst="straightConnector1">
              <a:avLst/>
            </a:prstGeom>
            <a:ln w="28575">
              <a:tailEnd type="triangle"/>
            </a:ln>
            <a:scene3d>
              <a:camera prst="orthographicFront">
                <a:rot lat="0" lon="0" rev="1440000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5BD64468-FB24-5642-9400-FDCF20CB87A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17891" y="4457137"/>
            <a:ext cx="1357626" cy="1435875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D4D384FF-554E-C04B-9598-FBF1581F0862}"/>
              </a:ext>
            </a:extLst>
          </p:cNvPr>
          <p:cNvGrpSpPr/>
          <p:nvPr/>
        </p:nvGrpSpPr>
        <p:grpSpPr>
          <a:xfrm>
            <a:off x="8410159" y="5544764"/>
            <a:ext cx="1471448" cy="754955"/>
            <a:chOff x="9225455" y="5058990"/>
            <a:chExt cx="1471448" cy="754955"/>
          </a:xfrm>
        </p:grpSpPr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770F5EB7-163A-3A4A-9E88-556910361599}"/>
                </a:ext>
              </a:extLst>
            </p:cNvPr>
            <p:cNvCxnSpPr/>
            <p:nvPr/>
          </p:nvCxnSpPr>
          <p:spPr>
            <a:xfrm>
              <a:off x="9884979" y="5429674"/>
              <a:ext cx="811924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28C4C055-A860-B240-9F52-7FE2BA41EDB1}"/>
                </a:ext>
              </a:extLst>
            </p:cNvPr>
            <p:cNvCxnSpPr/>
            <p:nvPr/>
          </p:nvCxnSpPr>
          <p:spPr>
            <a:xfrm>
              <a:off x="9225455" y="5058990"/>
              <a:ext cx="811924" cy="0"/>
            </a:xfrm>
            <a:prstGeom prst="straightConnector1">
              <a:avLst/>
            </a:prstGeom>
            <a:ln w="28575">
              <a:tailEnd type="triangle"/>
            </a:ln>
            <a:scene3d>
              <a:camera prst="orthographicFront">
                <a:rot lat="0" lon="0" rev="720000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66B9F154-E745-4C45-BA9A-54A1151CDADB}"/>
                </a:ext>
              </a:extLst>
            </p:cNvPr>
            <p:cNvCxnSpPr/>
            <p:nvPr/>
          </p:nvCxnSpPr>
          <p:spPr>
            <a:xfrm>
              <a:off x="9225455" y="5813945"/>
              <a:ext cx="811924" cy="0"/>
            </a:xfrm>
            <a:prstGeom prst="straightConnector1">
              <a:avLst/>
            </a:prstGeom>
            <a:ln w="28575">
              <a:tailEnd type="triangle"/>
            </a:ln>
            <a:scene3d>
              <a:camera prst="orthographicFront">
                <a:rot lat="0" lon="0" rev="1440000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BF81472-3F80-FF42-9199-4CC5333E81C8}"/>
              </a:ext>
            </a:extLst>
          </p:cNvPr>
          <p:cNvCxnSpPr/>
          <p:nvPr/>
        </p:nvCxnSpPr>
        <p:spPr>
          <a:xfrm flipV="1">
            <a:off x="9135762" y="5175074"/>
            <a:ext cx="1738184" cy="6582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B6149420-CAD6-1D46-B73C-D8F2BCF6F06A}"/>
              </a:ext>
            </a:extLst>
          </p:cNvPr>
          <p:cNvSpPr txBox="1"/>
          <p:nvPr/>
        </p:nvSpPr>
        <p:spPr>
          <a:xfrm>
            <a:off x="9736044" y="5058300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FCBE577-33C1-2F41-B451-F1818D5B6C56}"/>
              </a:ext>
            </a:extLst>
          </p:cNvPr>
          <p:cNvSpPr txBox="1"/>
          <p:nvPr/>
        </p:nvSpPr>
        <p:spPr>
          <a:xfrm>
            <a:off x="8905329" y="5917122"/>
            <a:ext cx="6335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{b}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7FDC5B2-DF16-564D-8C93-FE62CC024286}"/>
              </a:ext>
            </a:extLst>
          </p:cNvPr>
          <p:cNvSpPr txBox="1"/>
          <p:nvPr/>
        </p:nvSpPr>
        <p:spPr>
          <a:xfrm>
            <a:off x="10792383" y="5123990"/>
            <a:ext cx="6335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{q}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5D3C589-6158-EC48-A3DF-CDCC462EC318}"/>
              </a:ext>
            </a:extLst>
          </p:cNvPr>
          <p:cNvSpPr txBox="1"/>
          <p:nvPr/>
        </p:nvSpPr>
        <p:spPr>
          <a:xfrm>
            <a:off x="5826921" y="1990309"/>
            <a:ext cx="6335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{c}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46CA118-FCB5-0A4A-A40E-B0E12CD6BCE8}"/>
              </a:ext>
            </a:extLst>
          </p:cNvPr>
          <p:cNvSpPr txBox="1"/>
          <p:nvPr/>
        </p:nvSpPr>
        <p:spPr>
          <a:xfrm>
            <a:off x="4988634" y="2242434"/>
            <a:ext cx="6335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{b}</a:t>
            </a:r>
          </a:p>
        </p:txBody>
      </p:sp>
    </p:spTree>
    <p:extLst>
      <p:ext uri="{BB962C8B-B14F-4D97-AF65-F5344CB8AC3E}">
        <p14:creationId xmlns:p14="http://schemas.microsoft.com/office/powerpoint/2010/main" val="16979059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959AB7-6B79-F046-849C-659BA6263097}"/>
              </a:ext>
            </a:extLst>
          </p:cNvPr>
          <p:cNvSpPr txBox="1"/>
          <p:nvPr/>
        </p:nvSpPr>
        <p:spPr>
          <a:xfrm>
            <a:off x="567558" y="536027"/>
            <a:ext cx="10484070" cy="5755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Important concepts, symbols, and equations</a:t>
            </a:r>
            <a:r>
              <a:rPr lang="en-US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(cont.)</a:t>
            </a:r>
            <a:endParaRPr lang="en-US" sz="2400" u="sng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spatial inertia matrix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:                             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∈ ℝ</a:t>
            </a:r>
            <a:r>
              <a:rPr lang="en-US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6×6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kinetic energy: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rigid-body dynamics: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where the “little adjoint” of a twist is 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spatial inertia matrix in a frame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{a}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: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the form of the dynamics is independent of the frame!    </a:t>
            </a:r>
            <a:endParaRPr lang="en-US" sz="2400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3B051D4-6A89-4145-8569-66441704A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FD2375F-95D8-B64C-9175-9AC99A981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6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4AC3600-014B-2C40-AAF0-71DAAF104F3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11765" y="1135835"/>
            <a:ext cx="2304364" cy="7780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EE1E90F-BAB1-2940-A90D-C2AF52530B5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17562" y="2062523"/>
            <a:ext cx="1173205" cy="650986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82946717-AD70-D446-961B-11C64CB8676D}"/>
              </a:ext>
            </a:extLst>
          </p:cNvPr>
          <p:cNvGrpSpPr/>
          <p:nvPr/>
        </p:nvGrpSpPr>
        <p:grpSpPr>
          <a:xfrm>
            <a:off x="4100541" y="3222001"/>
            <a:ext cx="3708929" cy="486961"/>
            <a:chOff x="5363947" y="3386622"/>
            <a:chExt cx="3418102" cy="448777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FD57038-B01E-1C41-B615-0E35445A31A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815914" y="3386622"/>
              <a:ext cx="2966135" cy="448777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0942E35-9F7B-6B43-BEBD-5272435E23C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363947" y="3439212"/>
              <a:ext cx="308534" cy="343595"/>
            </a:xfrm>
            <a:prstGeom prst="rect">
              <a:avLst/>
            </a:prstGeom>
          </p:spPr>
        </p:pic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7DE6FCE3-52A7-1044-81B3-6D163592F338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49297" y="3715190"/>
            <a:ext cx="3603516" cy="92903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8EAD360-BA12-6C49-BC01-C7FFAFD7831A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41640" y="5248498"/>
            <a:ext cx="3027577" cy="43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4125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AA297D3-9B71-064A-BF46-6C31F0C187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4EA0D5-A35D-2246-AD4D-EC28C93D7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7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D80FE9-B5B6-3E49-9D73-FE0CF056BFB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10184" y="405969"/>
            <a:ext cx="5654589" cy="137776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BE39364-FDA8-194A-BAEA-0F9AB7EB5D48}"/>
              </a:ext>
            </a:extLst>
          </p:cNvPr>
          <p:cNvSpPr txBox="1"/>
          <p:nvPr/>
        </p:nvSpPr>
        <p:spPr>
          <a:xfrm>
            <a:off x="502508" y="568411"/>
            <a:ext cx="10867077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 compound object consists of a </a:t>
            </a:r>
          </a:p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uniform-density cylinder and a uniform-</a:t>
            </a:r>
          </a:p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density rectangular prism.  The mass </a:t>
            </a:r>
          </a:p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of the cylinder is 2 kg and the mass of </a:t>
            </a:r>
          </a:p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the prism is 1 kg.  A frame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{a}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is defined at the center of the cylinder, with the </a:t>
            </a:r>
          </a:p>
          <a:p>
            <a:pPr algn="l"/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-axis along the prism and the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-axis vertical.</a:t>
            </a:r>
          </a:p>
          <a:p>
            <a:pPr algn="l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Where is the CM of the compound object in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{a}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  <a:p>
            <a:pPr algn="l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In a frame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{b}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at the CM, aligned with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{a}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, what is the inertia of the compound 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object?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7824197A-6C25-D441-BD52-555D61F53DC8}"/>
                  </a:ext>
                </a:extLst>
              </p14:cNvPr>
              <p14:cNvContentPartPr/>
              <p14:nvPr/>
            </p14:nvContentPartPr>
            <p14:xfrm>
              <a:off x="7398472" y="703179"/>
              <a:ext cx="1005480" cy="10065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7824197A-6C25-D441-BD52-555D61F53DC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390912" y="695619"/>
                <a:ext cx="1020600" cy="102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70ED6817-0935-4646-BB45-BB3DA9DBDC33}"/>
                  </a:ext>
                </a:extLst>
              </p14:cNvPr>
              <p14:cNvContentPartPr/>
              <p14:nvPr/>
            </p14:nvContentPartPr>
            <p14:xfrm>
              <a:off x="10586272" y="1222299"/>
              <a:ext cx="247320" cy="24012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70ED6817-0935-4646-BB45-BB3DA9DBDC3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578712" y="1214739"/>
                <a:ext cx="262080" cy="25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200C1DFE-58C9-494A-B70D-8B2202BA6617}"/>
                  </a:ext>
                </a:extLst>
              </p14:cNvPr>
              <p14:cNvContentPartPr/>
              <p14:nvPr/>
            </p14:nvContentPartPr>
            <p14:xfrm>
              <a:off x="9869152" y="383859"/>
              <a:ext cx="119160" cy="9756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200C1DFE-58C9-494A-B70D-8B2202BA661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861592" y="376299"/>
                <a:ext cx="133920" cy="11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AFDDCE13-17B4-8A4B-92DD-6D0A79960E21}"/>
                  </a:ext>
                </a:extLst>
              </p14:cNvPr>
              <p14:cNvContentPartPr/>
              <p14:nvPr/>
            </p14:nvContentPartPr>
            <p14:xfrm>
              <a:off x="9722992" y="588339"/>
              <a:ext cx="696960" cy="82188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AFDDCE13-17B4-8A4B-92DD-6D0A79960E21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715428" y="580776"/>
                <a:ext cx="712088" cy="83700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80D16DFC-1260-0740-B67F-CA89F493532D}"/>
                  </a:ext>
                </a:extLst>
              </p14:cNvPr>
              <p14:cNvContentPartPr/>
              <p14:nvPr/>
            </p14:nvContentPartPr>
            <p14:xfrm>
              <a:off x="9671512" y="1544859"/>
              <a:ext cx="381240" cy="26460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80D16DFC-1260-0740-B67F-CA89F493532D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663952" y="1537299"/>
                <a:ext cx="396360" cy="27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862493A2-225B-034E-B7EC-94D15ED127FC}"/>
                  </a:ext>
                </a:extLst>
              </p14:cNvPr>
              <p14:cNvContentPartPr/>
              <p14:nvPr/>
            </p14:nvContentPartPr>
            <p14:xfrm>
              <a:off x="8915152" y="354339"/>
              <a:ext cx="164880" cy="9504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862493A2-225B-034E-B7EC-94D15ED127FC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907592" y="346779"/>
                <a:ext cx="180000" cy="11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72BD072E-DAF6-CC4E-9137-EE0A61ECB3C4}"/>
                  </a:ext>
                </a:extLst>
              </p14:cNvPr>
              <p14:cNvContentPartPr/>
              <p14:nvPr/>
            </p14:nvContentPartPr>
            <p14:xfrm>
              <a:off x="8846032" y="533619"/>
              <a:ext cx="753480" cy="90684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72BD072E-DAF6-CC4E-9137-EE0A61ECB3C4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8838476" y="526059"/>
                <a:ext cx="768233" cy="9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B71A721A-8C9A-564A-8FB9-4AA759F21D92}"/>
                  </a:ext>
                </a:extLst>
              </p14:cNvPr>
              <p14:cNvContentPartPr/>
              <p14:nvPr/>
            </p14:nvContentPartPr>
            <p14:xfrm>
              <a:off x="8793832" y="1526139"/>
              <a:ext cx="342360" cy="34560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B71A721A-8C9A-564A-8FB9-4AA759F21D92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8786272" y="1518931"/>
                <a:ext cx="357480" cy="36073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8229D92E-AC26-3C4C-AC0D-E98DC6F2249B}"/>
                  </a:ext>
                </a:extLst>
              </p14:cNvPr>
              <p14:cNvContentPartPr/>
              <p14:nvPr/>
            </p14:nvContentPartPr>
            <p14:xfrm>
              <a:off x="7850992" y="3208059"/>
              <a:ext cx="19800" cy="17892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8229D92E-AC26-3C4C-AC0D-E98DC6F2249B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7843432" y="3200499"/>
                <a:ext cx="34920" cy="19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A58F1D79-C577-F749-8CD4-6963DAFF2545}"/>
                  </a:ext>
                </a:extLst>
              </p14:cNvPr>
              <p14:cNvContentPartPr/>
              <p14:nvPr/>
            </p14:nvContentPartPr>
            <p14:xfrm>
              <a:off x="8493952" y="3105459"/>
              <a:ext cx="298800" cy="223560"/>
            </p14:xfrm>
          </p:contentPart>
        </mc:Choice>
        <mc:Fallback xmlns=""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A58F1D79-C577-F749-8CD4-6963DAFF2545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8486392" y="3098247"/>
                <a:ext cx="313920" cy="23870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57491C54-8B7F-1D47-9B38-06A803E6CDF6}"/>
                  </a:ext>
                </a:extLst>
              </p14:cNvPr>
              <p14:cNvContentPartPr/>
              <p14:nvPr/>
            </p14:nvContentPartPr>
            <p14:xfrm>
              <a:off x="8044312" y="3184299"/>
              <a:ext cx="266040" cy="297360"/>
            </p14:xfrm>
          </p:contentPart>
        </mc:Choice>
        <mc:Fallback xmlns=""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57491C54-8B7F-1D47-9B38-06A803E6CDF6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8036752" y="3177099"/>
                <a:ext cx="281160" cy="31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7527E96C-52EA-EA42-A94D-AB146F49F3FB}"/>
                  </a:ext>
                </a:extLst>
              </p14:cNvPr>
              <p14:cNvContentPartPr/>
              <p14:nvPr/>
            </p14:nvContentPartPr>
            <p14:xfrm>
              <a:off x="9025672" y="3044259"/>
              <a:ext cx="109800" cy="272520"/>
            </p14:xfrm>
          </p:contentPart>
        </mc:Choice>
        <mc:Fallback xmlns=""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7527E96C-52EA-EA42-A94D-AB146F49F3FB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9018112" y="3036699"/>
                <a:ext cx="124560" cy="28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454D5A93-D34C-BE45-83E2-8C30A6332C5B}"/>
                  </a:ext>
                </a:extLst>
              </p14:cNvPr>
              <p14:cNvContentPartPr/>
              <p14:nvPr/>
            </p14:nvContentPartPr>
            <p14:xfrm>
              <a:off x="9226912" y="3083499"/>
              <a:ext cx="14400" cy="14400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454D5A93-D34C-BE45-83E2-8C30A6332C5B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9219352" y="3075939"/>
                <a:ext cx="29160" cy="15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59001F3B-40D2-8545-80C7-9421A8D7D38C}"/>
                  </a:ext>
                </a:extLst>
              </p14:cNvPr>
              <p14:cNvContentPartPr/>
              <p14:nvPr/>
            </p14:nvContentPartPr>
            <p14:xfrm>
              <a:off x="9859432" y="2979459"/>
              <a:ext cx="211680" cy="293040"/>
            </p14:xfrm>
          </p:contentPart>
        </mc:Choice>
        <mc:Fallback xmlns=""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59001F3B-40D2-8545-80C7-9421A8D7D38C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9851872" y="2971899"/>
                <a:ext cx="226800" cy="30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BBC0BB9C-1473-6645-B59E-79D67B80E05D}"/>
                  </a:ext>
                </a:extLst>
              </p14:cNvPr>
              <p14:cNvContentPartPr/>
              <p14:nvPr/>
            </p14:nvContentPartPr>
            <p14:xfrm>
              <a:off x="9591592" y="3042459"/>
              <a:ext cx="143640" cy="241200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BBC0BB9C-1473-6645-B59E-79D67B80E05D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9584032" y="3034899"/>
                <a:ext cx="158760" cy="25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CFEC8739-5B5B-924E-AFE7-2C392ED8419C}"/>
                  </a:ext>
                </a:extLst>
              </p14:cNvPr>
              <p14:cNvContentPartPr/>
              <p14:nvPr/>
            </p14:nvContentPartPr>
            <p14:xfrm>
              <a:off x="9317272" y="3061539"/>
              <a:ext cx="191160" cy="213480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CFEC8739-5B5B-924E-AFE7-2C392ED8419C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9309712" y="3053979"/>
                <a:ext cx="206280" cy="22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7D812401-D767-4149-9988-557D54398125}"/>
                  </a:ext>
                </a:extLst>
              </p14:cNvPr>
              <p14:cNvContentPartPr/>
              <p14:nvPr/>
            </p14:nvContentPartPr>
            <p14:xfrm>
              <a:off x="7964392" y="3704859"/>
              <a:ext cx="302760" cy="185040"/>
            </p14:xfrm>
          </p:contentPart>
        </mc:Choice>
        <mc:Fallback xmlns=""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7D812401-D767-4149-9988-557D54398125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7957192" y="3697299"/>
                <a:ext cx="317880" cy="20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E6C1B905-75FE-F646-A99C-E448B794AE28}"/>
                  </a:ext>
                </a:extLst>
              </p14:cNvPr>
              <p14:cNvContentPartPr/>
              <p14:nvPr/>
            </p14:nvContentPartPr>
            <p14:xfrm>
              <a:off x="7420432" y="3725739"/>
              <a:ext cx="381960" cy="206280"/>
            </p14:xfrm>
          </p:contentPart>
        </mc:Choice>
        <mc:Fallback xmlns=""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E6C1B905-75FE-F646-A99C-E448B794AE28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7412872" y="3718179"/>
                <a:ext cx="397080" cy="22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17C0ECB5-01BB-E64B-BFE8-0FF51946C5E2}"/>
                  </a:ext>
                </a:extLst>
              </p14:cNvPr>
              <p14:cNvContentPartPr/>
              <p14:nvPr/>
            </p14:nvContentPartPr>
            <p14:xfrm>
              <a:off x="6965032" y="3808899"/>
              <a:ext cx="203400" cy="151560"/>
            </p14:xfrm>
          </p:contentPart>
        </mc:Choice>
        <mc:Fallback xmlns=""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17C0ECB5-01BB-E64B-BFE8-0FF51946C5E2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6957472" y="3801339"/>
                <a:ext cx="218160" cy="16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678A3055-B351-1E46-BEC6-CAEE7C92B895}"/>
                  </a:ext>
                </a:extLst>
              </p14:cNvPr>
              <p14:cNvContentPartPr/>
              <p14:nvPr/>
            </p14:nvContentPartPr>
            <p14:xfrm>
              <a:off x="9527152" y="3878019"/>
              <a:ext cx="59040" cy="15516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678A3055-B351-1E46-BEC6-CAEE7C92B895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9519592" y="3870459"/>
                <a:ext cx="74160" cy="17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A198EBBC-AF2A-7B4E-A4D1-0AA1E7515BD8}"/>
                  </a:ext>
                </a:extLst>
              </p14:cNvPr>
              <p14:cNvContentPartPr/>
              <p14:nvPr/>
            </p14:nvContentPartPr>
            <p14:xfrm>
              <a:off x="9747112" y="3689019"/>
              <a:ext cx="156600" cy="14832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A198EBBC-AF2A-7B4E-A4D1-0AA1E7515BD8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9739552" y="3681459"/>
                <a:ext cx="171720" cy="16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CFBF062F-866A-1E45-B5C0-DDBE81BB0EEC}"/>
                  </a:ext>
                </a:extLst>
              </p14:cNvPr>
              <p14:cNvContentPartPr/>
              <p14:nvPr/>
            </p14:nvContentPartPr>
            <p14:xfrm>
              <a:off x="9995152" y="3830859"/>
              <a:ext cx="38160" cy="10656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CFBF062F-866A-1E45-B5C0-DDBE81BB0EEC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9987592" y="3823299"/>
                <a:ext cx="53280" cy="12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F4F190A1-C00B-D642-A616-EF3833D77545}"/>
                  </a:ext>
                </a:extLst>
              </p14:cNvPr>
              <p14:cNvContentPartPr/>
              <p14:nvPr/>
            </p14:nvContentPartPr>
            <p14:xfrm>
              <a:off x="10170832" y="3515499"/>
              <a:ext cx="380880" cy="49572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F4F190A1-C00B-D642-A616-EF3833D77545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10163272" y="3507939"/>
                <a:ext cx="396000" cy="51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91F3D7F4-8C6B-3E43-89D9-9283356E42B5}"/>
                  </a:ext>
                </a:extLst>
              </p14:cNvPr>
              <p14:cNvContentPartPr/>
              <p14:nvPr/>
            </p14:nvContentPartPr>
            <p14:xfrm>
              <a:off x="8841712" y="3633939"/>
              <a:ext cx="574920" cy="55404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91F3D7F4-8C6B-3E43-89D9-9283356E42B5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8834157" y="3626384"/>
                <a:ext cx="589671" cy="5691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BB6747CD-23D4-9A4D-A5DE-DA2B347E49E6}"/>
                  </a:ext>
                </a:extLst>
              </p14:cNvPr>
              <p14:cNvContentPartPr/>
              <p14:nvPr/>
            </p14:nvContentPartPr>
            <p14:xfrm>
              <a:off x="11875072" y="2892699"/>
              <a:ext cx="8280" cy="302760"/>
            </p14:xfrm>
          </p:contentPart>
        </mc:Choice>
        <mc:Fallback xmlns=""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BB6747CD-23D4-9A4D-A5DE-DA2B347E49E6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11867512" y="2885139"/>
                <a:ext cx="23400" cy="31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DB0455CF-56BB-A549-9C97-4D04691B7C59}"/>
                  </a:ext>
                </a:extLst>
              </p14:cNvPr>
              <p14:cNvContentPartPr/>
              <p14:nvPr/>
            </p14:nvContentPartPr>
            <p14:xfrm>
              <a:off x="11224912" y="2916459"/>
              <a:ext cx="561600" cy="294840"/>
            </p14:xfrm>
          </p:contentPart>
        </mc:Choice>
        <mc:Fallback xmlns=""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DB0455CF-56BB-A549-9C97-4D04691B7C59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11217352" y="2908899"/>
                <a:ext cx="576720" cy="30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BCE09726-FC17-9544-BE29-571818962F4D}"/>
                  </a:ext>
                </a:extLst>
              </p14:cNvPr>
              <p14:cNvContentPartPr/>
              <p14:nvPr/>
            </p14:nvContentPartPr>
            <p14:xfrm>
              <a:off x="10844032" y="2963619"/>
              <a:ext cx="223560" cy="339120"/>
            </p14:xfrm>
          </p:contentPart>
        </mc:Choice>
        <mc:Fallback xmlns=""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BCE09726-FC17-9544-BE29-571818962F4D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10836472" y="2956059"/>
                <a:ext cx="238680" cy="35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F2E8F137-60DE-D94A-8F1C-4E7878005799}"/>
                  </a:ext>
                </a:extLst>
              </p14:cNvPr>
              <p14:cNvContentPartPr/>
              <p14:nvPr/>
            </p14:nvContentPartPr>
            <p14:xfrm>
              <a:off x="10153552" y="2878299"/>
              <a:ext cx="508320" cy="560880"/>
            </p14:xfrm>
          </p:contentPart>
        </mc:Choice>
        <mc:Fallback xmlns=""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F2E8F137-60DE-D94A-8F1C-4E7878005799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10145997" y="2870739"/>
                <a:ext cx="523429" cy="57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51B4F550-CA8C-4D43-BD2A-0530D7816773}"/>
                  </a:ext>
                </a:extLst>
              </p14:cNvPr>
              <p14:cNvContentPartPr/>
              <p14:nvPr/>
            </p14:nvContentPartPr>
            <p14:xfrm>
              <a:off x="10679872" y="3780819"/>
              <a:ext cx="468720" cy="145800"/>
            </p14:xfrm>
          </p:contentPart>
        </mc:Choice>
        <mc:Fallback xmlns=""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51B4F550-CA8C-4D43-BD2A-0530D7816773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10672312" y="3773259"/>
                <a:ext cx="483840" cy="160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338379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AA297D3-9B71-064A-BF46-6C31F0C187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4EA0D5-A35D-2246-AD4D-EC28C93D7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8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D80FE9-B5B6-3E49-9D73-FE0CF056BFB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10184" y="405969"/>
            <a:ext cx="5654589" cy="137776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7824197A-6C25-D441-BD52-555D61F53DC8}"/>
                  </a:ext>
                </a:extLst>
              </p14:cNvPr>
              <p14:cNvContentPartPr/>
              <p14:nvPr/>
            </p14:nvContentPartPr>
            <p14:xfrm>
              <a:off x="7398472" y="703179"/>
              <a:ext cx="1005480" cy="10065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7824197A-6C25-D441-BD52-555D61F53DC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390912" y="695619"/>
                <a:ext cx="1020600" cy="102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70ED6817-0935-4646-BB45-BB3DA9DBDC33}"/>
                  </a:ext>
                </a:extLst>
              </p14:cNvPr>
              <p14:cNvContentPartPr/>
              <p14:nvPr/>
            </p14:nvContentPartPr>
            <p14:xfrm>
              <a:off x="10586272" y="1222299"/>
              <a:ext cx="247320" cy="24012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70ED6817-0935-4646-BB45-BB3DA9DBDC3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578712" y="1214739"/>
                <a:ext cx="262080" cy="25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200C1DFE-58C9-494A-B70D-8B2202BA6617}"/>
                  </a:ext>
                </a:extLst>
              </p14:cNvPr>
              <p14:cNvContentPartPr/>
              <p14:nvPr/>
            </p14:nvContentPartPr>
            <p14:xfrm>
              <a:off x="9869152" y="383859"/>
              <a:ext cx="119160" cy="9756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200C1DFE-58C9-494A-B70D-8B2202BA661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861592" y="376299"/>
                <a:ext cx="133920" cy="11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AFDDCE13-17B4-8A4B-92DD-6D0A79960E21}"/>
                  </a:ext>
                </a:extLst>
              </p14:cNvPr>
              <p14:cNvContentPartPr/>
              <p14:nvPr/>
            </p14:nvContentPartPr>
            <p14:xfrm>
              <a:off x="9722992" y="588339"/>
              <a:ext cx="696960" cy="82188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AFDDCE13-17B4-8A4B-92DD-6D0A79960E21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715428" y="580776"/>
                <a:ext cx="712088" cy="83700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80D16DFC-1260-0740-B67F-CA89F493532D}"/>
                  </a:ext>
                </a:extLst>
              </p14:cNvPr>
              <p14:cNvContentPartPr/>
              <p14:nvPr/>
            </p14:nvContentPartPr>
            <p14:xfrm>
              <a:off x="9671512" y="1544859"/>
              <a:ext cx="381240" cy="26460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80D16DFC-1260-0740-B67F-CA89F493532D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663952" y="1537299"/>
                <a:ext cx="396360" cy="27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862493A2-225B-034E-B7EC-94D15ED127FC}"/>
                  </a:ext>
                </a:extLst>
              </p14:cNvPr>
              <p14:cNvContentPartPr/>
              <p14:nvPr/>
            </p14:nvContentPartPr>
            <p14:xfrm>
              <a:off x="8915152" y="354339"/>
              <a:ext cx="164880" cy="9504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862493A2-225B-034E-B7EC-94D15ED127FC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907592" y="346779"/>
                <a:ext cx="180000" cy="11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72BD072E-DAF6-CC4E-9137-EE0A61ECB3C4}"/>
                  </a:ext>
                </a:extLst>
              </p14:cNvPr>
              <p14:cNvContentPartPr/>
              <p14:nvPr/>
            </p14:nvContentPartPr>
            <p14:xfrm>
              <a:off x="8846032" y="533619"/>
              <a:ext cx="753480" cy="90684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72BD072E-DAF6-CC4E-9137-EE0A61ECB3C4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8838476" y="526059"/>
                <a:ext cx="768233" cy="9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B71A721A-8C9A-564A-8FB9-4AA759F21D92}"/>
                  </a:ext>
                </a:extLst>
              </p14:cNvPr>
              <p14:cNvContentPartPr/>
              <p14:nvPr/>
            </p14:nvContentPartPr>
            <p14:xfrm>
              <a:off x="8793832" y="1526139"/>
              <a:ext cx="342360" cy="34560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B71A721A-8C9A-564A-8FB9-4AA759F21D92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8786272" y="1518931"/>
                <a:ext cx="357480" cy="36073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2CEFA64F-9787-454D-AD8B-F314B0CB90D3}"/>
                  </a:ext>
                </a:extLst>
              </p14:cNvPr>
              <p14:cNvContentPartPr/>
              <p14:nvPr/>
            </p14:nvContentPartPr>
            <p14:xfrm>
              <a:off x="1023092" y="500970"/>
              <a:ext cx="138960" cy="122760"/>
            </p14:xfrm>
          </p:contentPart>
        </mc:Choice>
        <mc:Fallback xmlns=""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2CEFA64F-9787-454D-AD8B-F314B0CB90D3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015532" y="493410"/>
                <a:ext cx="153720" cy="13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4E6D2895-F379-5148-A708-A341ECD3C36E}"/>
                  </a:ext>
                </a:extLst>
              </p14:cNvPr>
              <p14:cNvContentPartPr/>
              <p14:nvPr/>
            </p14:nvContentPartPr>
            <p14:xfrm>
              <a:off x="1748132" y="443370"/>
              <a:ext cx="16920" cy="20880"/>
            </p14:xfrm>
          </p:contentPart>
        </mc:Choice>
        <mc:Fallback xmlns=""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4E6D2895-F379-5148-A708-A341ECD3C36E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740572" y="435810"/>
                <a:ext cx="31680" cy="3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852FB981-62A5-2E42-A71B-9A4D75956A35}"/>
                  </a:ext>
                </a:extLst>
              </p14:cNvPr>
              <p14:cNvContentPartPr/>
              <p14:nvPr/>
            </p14:nvContentPartPr>
            <p14:xfrm>
              <a:off x="1774772" y="542370"/>
              <a:ext cx="28080" cy="27000"/>
            </p14:xfrm>
          </p:contentPart>
        </mc:Choice>
        <mc:Fallback xmlns=""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852FB981-62A5-2E42-A71B-9A4D75956A35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1767212" y="534810"/>
                <a:ext cx="43200" cy="4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5A6459FC-24BE-E749-981E-849B0636651A}"/>
                  </a:ext>
                </a:extLst>
              </p14:cNvPr>
              <p14:cNvContentPartPr/>
              <p14:nvPr/>
            </p14:nvContentPartPr>
            <p14:xfrm>
              <a:off x="1211732" y="361290"/>
              <a:ext cx="399600" cy="232200"/>
            </p14:xfrm>
          </p:contentPart>
        </mc:Choice>
        <mc:Fallback xmlns=""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5A6459FC-24BE-E749-981E-849B0636651A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1204172" y="353730"/>
                <a:ext cx="414720" cy="24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29499F12-6A56-F245-B4C1-B640225356D1}"/>
                  </a:ext>
                </a:extLst>
              </p14:cNvPr>
              <p14:cNvContentPartPr/>
              <p14:nvPr/>
            </p14:nvContentPartPr>
            <p14:xfrm>
              <a:off x="869012" y="392610"/>
              <a:ext cx="95040" cy="185760"/>
            </p14:xfrm>
          </p:contentPart>
        </mc:Choice>
        <mc:Fallback xmlns=""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29499F12-6A56-F245-B4C1-B640225356D1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861452" y="385050"/>
                <a:ext cx="110160" cy="20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4E271367-C5AC-5841-9734-9204F71B8E46}"/>
                  </a:ext>
                </a:extLst>
              </p14:cNvPr>
              <p14:cNvContentPartPr/>
              <p14:nvPr/>
            </p14:nvContentPartPr>
            <p14:xfrm>
              <a:off x="487772" y="439770"/>
              <a:ext cx="284040" cy="264600"/>
            </p14:xfrm>
          </p:contentPart>
        </mc:Choice>
        <mc:Fallback xmlns=""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4E271367-C5AC-5841-9734-9204F71B8E46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480202" y="432210"/>
                <a:ext cx="299179" cy="27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1701E1FF-1939-3D45-AE1C-AA8F3A647420}"/>
                  </a:ext>
                </a:extLst>
              </p14:cNvPr>
              <p14:cNvContentPartPr/>
              <p14:nvPr/>
            </p14:nvContentPartPr>
            <p14:xfrm>
              <a:off x="1015172" y="992010"/>
              <a:ext cx="65880" cy="8280"/>
            </p14:xfrm>
          </p:contentPart>
        </mc:Choice>
        <mc:Fallback xmlns=""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1701E1FF-1939-3D45-AE1C-AA8F3A647420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1007612" y="984450"/>
                <a:ext cx="81000" cy="2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136" name="Ink 135">
                <a:extLst>
                  <a:ext uri="{FF2B5EF4-FFF2-40B4-BE49-F238E27FC236}">
                    <a16:creationId xmlns:a16="http://schemas.microsoft.com/office/drawing/2014/main" id="{72BDAFB5-72B4-214E-9DDB-B7AAA281B774}"/>
                  </a:ext>
                </a:extLst>
              </p14:cNvPr>
              <p14:cNvContentPartPr/>
              <p14:nvPr/>
            </p14:nvContentPartPr>
            <p14:xfrm>
              <a:off x="1015172" y="1089570"/>
              <a:ext cx="70920" cy="14400"/>
            </p14:xfrm>
          </p:contentPart>
        </mc:Choice>
        <mc:Fallback xmlns="">
          <p:pic>
            <p:nvPicPr>
              <p:cNvPr id="136" name="Ink 135">
                <a:extLst>
                  <a:ext uri="{FF2B5EF4-FFF2-40B4-BE49-F238E27FC236}">
                    <a16:creationId xmlns:a16="http://schemas.microsoft.com/office/drawing/2014/main" id="{72BDAFB5-72B4-214E-9DDB-B7AAA281B774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1007612" y="1082010"/>
                <a:ext cx="86040" cy="2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41483169-A5BD-CE48-AE52-4EB9E4A969E6}"/>
                  </a:ext>
                </a:extLst>
              </p14:cNvPr>
              <p14:cNvContentPartPr/>
              <p14:nvPr/>
            </p14:nvContentPartPr>
            <p14:xfrm>
              <a:off x="573812" y="943050"/>
              <a:ext cx="349200" cy="260640"/>
            </p14:xfrm>
          </p:contentPart>
        </mc:Choice>
        <mc:Fallback xmlns=""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41483169-A5BD-CE48-AE52-4EB9E4A969E6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566244" y="935490"/>
                <a:ext cx="364336" cy="27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05B069D5-80F5-DF45-AEBF-9F864D07B723}"/>
                  </a:ext>
                </a:extLst>
              </p14:cNvPr>
              <p14:cNvContentPartPr/>
              <p14:nvPr/>
            </p14:nvContentPartPr>
            <p14:xfrm>
              <a:off x="1700972" y="691770"/>
              <a:ext cx="142200" cy="200880"/>
            </p14:xfrm>
          </p:contentPart>
        </mc:Choice>
        <mc:Fallback xmlns=""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05B069D5-80F5-DF45-AEBF-9F864D07B723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1693412" y="684210"/>
                <a:ext cx="15732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143" name="Ink 142">
                <a:extLst>
                  <a:ext uri="{FF2B5EF4-FFF2-40B4-BE49-F238E27FC236}">
                    <a16:creationId xmlns:a16="http://schemas.microsoft.com/office/drawing/2014/main" id="{B8FB0C0F-3442-4046-BEC7-D6305A5769E0}"/>
                  </a:ext>
                </a:extLst>
              </p14:cNvPr>
              <p14:cNvContentPartPr/>
              <p14:nvPr/>
            </p14:nvContentPartPr>
            <p14:xfrm>
              <a:off x="1314692" y="692130"/>
              <a:ext cx="318960" cy="1159920"/>
            </p14:xfrm>
          </p:contentPart>
        </mc:Choice>
        <mc:Fallback xmlns="">
          <p:pic>
            <p:nvPicPr>
              <p:cNvPr id="143" name="Ink 142">
                <a:extLst>
                  <a:ext uri="{FF2B5EF4-FFF2-40B4-BE49-F238E27FC236}">
                    <a16:creationId xmlns:a16="http://schemas.microsoft.com/office/drawing/2014/main" id="{B8FB0C0F-3442-4046-BEC7-D6305A5769E0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1307141" y="684570"/>
                <a:ext cx="333703" cy="117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147" name="Ink 146">
                <a:extLst>
                  <a:ext uri="{FF2B5EF4-FFF2-40B4-BE49-F238E27FC236}">
                    <a16:creationId xmlns:a16="http://schemas.microsoft.com/office/drawing/2014/main" id="{93566156-4E8F-C14A-93C9-D196E4847EA0}"/>
                  </a:ext>
                </a:extLst>
              </p14:cNvPr>
              <p14:cNvContentPartPr/>
              <p14:nvPr/>
            </p14:nvContentPartPr>
            <p14:xfrm>
              <a:off x="1968092" y="558210"/>
              <a:ext cx="222120" cy="334080"/>
            </p14:xfrm>
          </p:contentPart>
        </mc:Choice>
        <mc:Fallback xmlns="">
          <p:pic>
            <p:nvPicPr>
              <p:cNvPr id="147" name="Ink 146">
                <a:extLst>
                  <a:ext uri="{FF2B5EF4-FFF2-40B4-BE49-F238E27FC236}">
                    <a16:creationId xmlns:a16="http://schemas.microsoft.com/office/drawing/2014/main" id="{93566156-4E8F-C14A-93C9-D196E4847EA0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1960532" y="550658"/>
                <a:ext cx="236880" cy="34882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148" name="Ink 147">
                <a:extLst>
                  <a:ext uri="{FF2B5EF4-FFF2-40B4-BE49-F238E27FC236}">
                    <a16:creationId xmlns:a16="http://schemas.microsoft.com/office/drawing/2014/main" id="{95B906CF-A78B-8843-8B96-DB96BEEE686D}"/>
                  </a:ext>
                </a:extLst>
              </p14:cNvPr>
              <p14:cNvContentPartPr/>
              <p14:nvPr/>
            </p14:nvContentPartPr>
            <p14:xfrm>
              <a:off x="2364812" y="999570"/>
              <a:ext cx="27000" cy="190440"/>
            </p14:xfrm>
          </p:contentPart>
        </mc:Choice>
        <mc:Fallback xmlns="">
          <p:pic>
            <p:nvPicPr>
              <p:cNvPr id="148" name="Ink 147">
                <a:extLst>
                  <a:ext uri="{FF2B5EF4-FFF2-40B4-BE49-F238E27FC236}">
                    <a16:creationId xmlns:a16="http://schemas.microsoft.com/office/drawing/2014/main" id="{95B906CF-A78B-8843-8B96-DB96BEEE686D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2357252" y="992010"/>
                <a:ext cx="42120" cy="20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154" name="Ink 153">
                <a:extLst>
                  <a:ext uri="{FF2B5EF4-FFF2-40B4-BE49-F238E27FC236}">
                    <a16:creationId xmlns:a16="http://schemas.microsoft.com/office/drawing/2014/main" id="{BDA93C93-B552-2D4A-802D-08AFFE161EA4}"/>
                  </a:ext>
                </a:extLst>
              </p14:cNvPr>
              <p14:cNvContentPartPr/>
              <p14:nvPr/>
            </p14:nvContentPartPr>
            <p14:xfrm>
              <a:off x="2715812" y="841890"/>
              <a:ext cx="200520" cy="372960"/>
            </p14:xfrm>
          </p:contentPart>
        </mc:Choice>
        <mc:Fallback xmlns="">
          <p:pic>
            <p:nvPicPr>
              <p:cNvPr id="154" name="Ink 153">
                <a:extLst>
                  <a:ext uri="{FF2B5EF4-FFF2-40B4-BE49-F238E27FC236}">
                    <a16:creationId xmlns:a16="http://schemas.microsoft.com/office/drawing/2014/main" id="{BDA93C93-B552-2D4A-802D-08AFFE161EA4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2708252" y="834690"/>
                <a:ext cx="215280" cy="38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155" name="Ink 154">
                <a:extLst>
                  <a:ext uri="{FF2B5EF4-FFF2-40B4-BE49-F238E27FC236}">
                    <a16:creationId xmlns:a16="http://schemas.microsoft.com/office/drawing/2014/main" id="{21DB5CC2-C330-174B-A342-3A398CDB6FF8}"/>
                  </a:ext>
                </a:extLst>
              </p14:cNvPr>
              <p14:cNvContentPartPr/>
              <p14:nvPr/>
            </p14:nvContentPartPr>
            <p14:xfrm>
              <a:off x="2449772" y="936570"/>
              <a:ext cx="143640" cy="219960"/>
            </p14:xfrm>
          </p:contentPart>
        </mc:Choice>
        <mc:Fallback xmlns="">
          <p:pic>
            <p:nvPicPr>
              <p:cNvPr id="155" name="Ink 154">
                <a:extLst>
                  <a:ext uri="{FF2B5EF4-FFF2-40B4-BE49-F238E27FC236}">
                    <a16:creationId xmlns:a16="http://schemas.microsoft.com/office/drawing/2014/main" id="{21DB5CC2-C330-174B-A342-3A398CDB6FF8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2442212" y="929010"/>
                <a:ext cx="158760" cy="23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160" name="Ink 159">
                <a:extLst>
                  <a:ext uri="{FF2B5EF4-FFF2-40B4-BE49-F238E27FC236}">
                    <a16:creationId xmlns:a16="http://schemas.microsoft.com/office/drawing/2014/main" id="{234B271D-1DED-D140-89F8-4A21F894C74A}"/>
                  </a:ext>
                </a:extLst>
              </p14:cNvPr>
              <p14:cNvContentPartPr/>
              <p14:nvPr/>
            </p14:nvContentPartPr>
            <p14:xfrm>
              <a:off x="2567132" y="503850"/>
              <a:ext cx="163440" cy="177840"/>
            </p14:xfrm>
          </p:contentPart>
        </mc:Choice>
        <mc:Fallback xmlns="">
          <p:pic>
            <p:nvPicPr>
              <p:cNvPr id="160" name="Ink 159">
                <a:extLst>
                  <a:ext uri="{FF2B5EF4-FFF2-40B4-BE49-F238E27FC236}">
                    <a16:creationId xmlns:a16="http://schemas.microsoft.com/office/drawing/2014/main" id="{234B271D-1DED-D140-89F8-4A21F894C74A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2559932" y="496290"/>
                <a:ext cx="178560" cy="19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163" name="Ink 162">
                <a:extLst>
                  <a:ext uri="{FF2B5EF4-FFF2-40B4-BE49-F238E27FC236}">
                    <a16:creationId xmlns:a16="http://schemas.microsoft.com/office/drawing/2014/main" id="{72558B76-C6FE-CB4E-B783-0536B9F576A3}"/>
                  </a:ext>
                </a:extLst>
              </p14:cNvPr>
              <p14:cNvContentPartPr/>
              <p14:nvPr/>
            </p14:nvContentPartPr>
            <p14:xfrm>
              <a:off x="2459132" y="1430130"/>
              <a:ext cx="164160" cy="227880"/>
            </p14:xfrm>
          </p:contentPart>
        </mc:Choice>
        <mc:Fallback xmlns="">
          <p:pic>
            <p:nvPicPr>
              <p:cNvPr id="163" name="Ink 162">
                <a:extLst>
                  <a:ext uri="{FF2B5EF4-FFF2-40B4-BE49-F238E27FC236}">
                    <a16:creationId xmlns:a16="http://schemas.microsoft.com/office/drawing/2014/main" id="{72558B76-C6FE-CB4E-B783-0536B9F576A3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2451572" y="1422570"/>
                <a:ext cx="179280" cy="24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164" name="Ink 163">
                <a:extLst>
                  <a:ext uri="{FF2B5EF4-FFF2-40B4-BE49-F238E27FC236}">
                    <a16:creationId xmlns:a16="http://schemas.microsoft.com/office/drawing/2014/main" id="{0AD230FF-ECF6-1C48-B8CF-632B19E5E771}"/>
                  </a:ext>
                </a:extLst>
              </p14:cNvPr>
              <p14:cNvContentPartPr/>
              <p14:nvPr/>
            </p14:nvContentPartPr>
            <p14:xfrm>
              <a:off x="1790972" y="1480890"/>
              <a:ext cx="174240" cy="181800"/>
            </p14:xfrm>
          </p:contentPart>
        </mc:Choice>
        <mc:Fallback xmlns="">
          <p:pic>
            <p:nvPicPr>
              <p:cNvPr id="164" name="Ink 163">
                <a:extLst>
                  <a:ext uri="{FF2B5EF4-FFF2-40B4-BE49-F238E27FC236}">
                    <a16:creationId xmlns:a16="http://schemas.microsoft.com/office/drawing/2014/main" id="{0AD230FF-ECF6-1C48-B8CF-632B19E5E771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1783412" y="1473330"/>
                <a:ext cx="189360" cy="19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165" name="Ink 164">
                <a:extLst>
                  <a:ext uri="{FF2B5EF4-FFF2-40B4-BE49-F238E27FC236}">
                    <a16:creationId xmlns:a16="http://schemas.microsoft.com/office/drawing/2014/main" id="{A9833D18-8209-0045-AED6-F38BB2247374}"/>
                  </a:ext>
                </a:extLst>
              </p14:cNvPr>
              <p14:cNvContentPartPr/>
              <p14:nvPr/>
            </p14:nvContentPartPr>
            <p14:xfrm>
              <a:off x="1711772" y="1094610"/>
              <a:ext cx="165600" cy="164880"/>
            </p14:xfrm>
          </p:contentPart>
        </mc:Choice>
        <mc:Fallback xmlns="">
          <p:pic>
            <p:nvPicPr>
              <p:cNvPr id="165" name="Ink 164">
                <a:extLst>
                  <a:ext uri="{FF2B5EF4-FFF2-40B4-BE49-F238E27FC236}">
                    <a16:creationId xmlns:a16="http://schemas.microsoft.com/office/drawing/2014/main" id="{A9833D18-8209-0045-AED6-F38BB2247374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1704212" y="1087050"/>
                <a:ext cx="180360" cy="18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167" name="Ink 166">
                <a:extLst>
                  <a:ext uri="{FF2B5EF4-FFF2-40B4-BE49-F238E27FC236}">
                    <a16:creationId xmlns:a16="http://schemas.microsoft.com/office/drawing/2014/main" id="{4659D63C-536D-5142-9CA3-B768284F90E3}"/>
                  </a:ext>
                </a:extLst>
              </p14:cNvPr>
              <p14:cNvContentPartPr/>
              <p14:nvPr/>
            </p14:nvContentPartPr>
            <p14:xfrm>
              <a:off x="3191012" y="408450"/>
              <a:ext cx="506160" cy="1258200"/>
            </p14:xfrm>
          </p:contentPart>
        </mc:Choice>
        <mc:Fallback xmlns="">
          <p:pic>
            <p:nvPicPr>
              <p:cNvPr id="167" name="Ink 166">
                <a:extLst>
                  <a:ext uri="{FF2B5EF4-FFF2-40B4-BE49-F238E27FC236}">
                    <a16:creationId xmlns:a16="http://schemas.microsoft.com/office/drawing/2014/main" id="{4659D63C-536D-5142-9CA3-B768284F90E3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3183457" y="400890"/>
                <a:ext cx="521269" cy="127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173" name="Ink 172">
                <a:extLst>
                  <a:ext uri="{FF2B5EF4-FFF2-40B4-BE49-F238E27FC236}">
                    <a16:creationId xmlns:a16="http://schemas.microsoft.com/office/drawing/2014/main" id="{C0ECCCFB-A1E1-734D-99A8-064E7E1A82AB}"/>
                  </a:ext>
                </a:extLst>
              </p14:cNvPr>
              <p14:cNvContentPartPr/>
              <p14:nvPr/>
            </p14:nvContentPartPr>
            <p14:xfrm>
              <a:off x="4523012" y="596010"/>
              <a:ext cx="180720" cy="159840"/>
            </p14:xfrm>
          </p:contentPart>
        </mc:Choice>
        <mc:Fallback xmlns="">
          <p:pic>
            <p:nvPicPr>
              <p:cNvPr id="173" name="Ink 172">
                <a:extLst>
                  <a:ext uri="{FF2B5EF4-FFF2-40B4-BE49-F238E27FC236}">
                    <a16:creationId xmlns:a16="http://schemas.microsoft.com/office/drawing/2014/main" id="{C0ECCCFB-A1E1-734D-99A8-064E7E1A82AB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4515452" y="588450"/>
                <a:ext cx="195840" cy="17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174" name="Ink 173">
                <a:extLst>
                  <a:ext uri="{FF2B5EF4-FFF2-40B4-BE49-F238E27FC236}">
                    <a16:creationId xmlns:a16="http://schemas.microsoft.com/office/drawing/2014/main" id="{FF6CB626-8322-5C46-898D-E8041B9362C4}"/>
                  </a:ext>
                </a:extLst>
              </p14:cNvPr>
              <p14:cNvContentPartPr/>
              <p14:nvPr/>
            </p14:nvContentPartPr>
            <p14:xfrm>
              <a:off x="4161212" y="835770"/>
              <a:ext cx="326520" cy="165960"/>
            </p14:xfrm>
          </p:contentPart>
        </mc:Choice>
        <mc:Fallback xmlns="">
          <p:pic>
            <p:nvPicPr>
              <p:cNvPr id="174" name="Ink 173">
                <a:extLst>
                  <a:ext uri="{FF2B5EF4-FFF2-40B4-BE49-F238E27FC236}">
                    <a16:creationId xmlns:a16="http://schemas.microsoft.com/office/drawing/2014/main" id="{FF6CB626-8322-5C46-898D-E8041B9362C4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4153652" y="828210"/>
                <a:ext cx="341280" cy="18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175" name="Ink 174">
                <a:extLst>
                  <a:ext uri="{FF2B5EF4-FFF2-40B4-BE49-F238E27FC236}">
                    <a16:creationId xmlns:a16="http://schemas.microsoft.com/office/drawing/2014/main" id="{51D2EEB6-04C0-A143-BE96-34ECE7B43FAE}"/>
                  </a:ext>
                </a:extLst>
              </p14:cNvPr>
              <p14:cNvContentPartPr/>
              <p14:nvPr/>
            </p14:nvContentPartPr>
            <p14:xfrm>
              <a:off x="3852692" y="765570"/>
              <a:ext cx="214200" cy="351000"/>
            </p14:xfrm>
          </p:contentPart>
        </mc:Choice>
        <mc:Fallback xmlns="">
          <p:pic>
            <p:nvPicPr>
              <p:cNvPr id="175" name="Ink 174">
                <a:extLst>
                  <a:ext uri="{FF2B5EF4-FFF2-40B4-BE49-F238E27FC236}">
                    <a16:creationId xmlns:a16="http://schemas.microsoft.com/office/drawing/2014/main" id="{51D2EEB6-04C0-A143-BE96-34ECE7B43FAE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3845132" y="758010"/>
                <a:ext cx="229320" cy="36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204" name="Ink 203">
                <a:extLst>
                  <a:ext uri="{FF2B5EF4-FFF2-40B4-BE49-F238E27FC236}">
                    <a16:creationId xmlns:a16="http://schemas.microsoft.com/office/drawing/2014/main" id="{31A2AD95-06A1-2C46-967D-86453D5DB429}"/>
                  </a:ext>
                </a:extLst>
              </p14:cNvPr>
              <p14:cNvContentPartPr/>
              <p14:nvPr/>
            </p14:nvContentPartPr>
            <p14:xfrm>
              <a:off x="2214308" y="5096310"/>
              <a:ext cx="272880" cy="297360"/>
            </p14:xfrm>
          </p:contentPart>
        </mc:Choice>
        <mc:Fallback xmlns="">
          <p:pic>
            <p:nvPicPr>
              <p:cNvPr id="204" name="Ink 203">
                <a:extLst>
                  <a:ext uri="{FF2B5EF4-FFF2-40B4-BE49-F238E27FC236}">
                    <a16:creationId xmlns:a16="http://schemas.microsoft.com/office/drawing/2014/main" id="{31A2AD95-06A1-2C46-967D-86453D5DB429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2206748" y="5088750"/>
                <a:ext cx="288000" cy="31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205" name="Ink 204">
                <a:extLst>
                  <a:ext uri="{FF2B5EF4-FFF2-40B4-BE49-F238E27FC236}">
                    <a16:creationId xmlns:a16="http://schemas.microsoft.com/office/drawing/2014/main" id="{0B1B9F03-E21B-9E42-B307-AA285C54A9A0}"/>
                  </a:ext>
                </a:extLst>
              </p14:cNvPr>
              <p14:cNvContentPartPr/>
              <p14:nvPr/>
            </p14:nvContentPartPr>
            <p14:xfrm>
              <a:off x="1929188" y="5214390"/>
              <a:ext cx="221040" cy="192240"/>
            </p14:xfrm>
          </p:contentPart>
        </mc:Choice>
        <mc:Fallback xmlns="">
          <p:pic>
            <p:nvPicPr>
              <p:cNvPr id="205" name="Ink 204">
                <a:extLst>
                  <a:ext uri="{FF2B5EF4-FFF2-40B4-BE49-F238E27FC236}">
                    <a16:creationId xmlns:a16="http://schemas.microsoft.com/office/drawing/2014/main" id="{0B1B9F03-E21B-9E42-B307-AA285C54A9A0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1921988" y="5206844"/>
                <a:ext cx="236160" cy="20733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212" name="Ink 211">
                <a:extLst>
                  <a:ext uri="{FF2B5EF4-FFF2-40B4-BE49-F238E27FC236}">
                    <a16:creationId xmlns:a16="http://schemas.microsoft.com/office/drawing/2014/main" id="{BD35A9A9-F4FD-0C46-A37C-AF5AEED7739C}"/>
                  </a:ext>
                </a:extLst>
              </p14:cNvPr>
              <p14:cNvContentPartPr/>
              <p14:nvPr/>
            </p14:nvContentPartPr>
            <p14:xfrm>
              <a:off x="2147348" y="4797870"/>
              <a:ext cx="140760" cy="144000"/>
            </p14:xfrm>
          </p:contentPart>
        </mc:Choice>
        <mc:Fallback xmlns="">
          <p:pic>
            <p:nvPicPr>
              <p:cNvPr id="212" name="Ink 211">
                <a:extLst>
                  <a:ext uri="{FF2B5EF4-FFF2-40B4-BE49-F238E27FC236}">
                    <a16:creationId xmlns:a16="http://schemas.microsoft.com/office/drawing/2014/main" id="{BD35A9A9-F4FD-0C46-A37C-AF5AEED7739C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2139788" y="4790310"/>
                <a:ext cx="155880" cy="15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">
            <p14:nvContentPartPr>
              <p14:cNvPr id="215" name="Ink 214">
                <a:extLst>
                  <a:ext uri="{FF2B5EF4-FFF2-40B4-BE49-F238E27FC236}">
                    <a16:creationId xmlns:a16="http://schemas.microsoft.com/office/drawing/2014/main" id="{DFDBAF50-499F-F34A-B9B5-25865B26DF25}"/>
                  </a:ext>
                </a:extLst>
              </p14:cNvPr>
              <p14:cNvContentPartPr/>
              <p14:nvPr/>
            </p14:nvContentPartPr>
            <p14:xfrm>
              <a:off x="2008748" y="5649270"/>
              <a:ext cx="133920" cy="168120"/>
            </p14:xfrm>
          </p:contentPart>
        </mc:Choice>
        <mc:Fallback xmlns="">
          <p:pic>
            <p:nvPicPr>
              <p:cNvPr id="215" name="Ink 214">
                <a:extLst>
                  <a:ext uri="{FF2B5EF4-FFF2-40B4-BE49-F238E27FC236}">
                    <a16:creationId xmlns:a16="http://schemas.microsoft.com/office/drawing/2014/main" id="{DFDBAF50-499F-F34A-B9B5-25865B26DF25}"/>
                  </a:ext>
                </a:extLst>
              </p:cNvPr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2001188" y="5641710"/>
                <a:ext cx="149040" cy="18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">
            <p14:nvContentPartPr>
              <p14:cNvPr id="218" name="Ink 217">
                <a:extLst>
                  <a:ext uri="{FF2B5EF4-FFF2-40B4-BE49-F238E27FC236}">
                    <a16:creationId xmlns:a16="http://schemas.microsoft.com/office/drawing/2014/main" id="{C82EB70E-1995-264A-AB79-11AC18002669}"/>
                  </a:ext>
                </a:extLst>
              </p14:cNvPr>
              <p14:cNvContentPartPr/>
              <p14:nvPr/>
            </p14:nvContentPartPr>
            <p14:xfrm>
              <a:off x="526268" y="4623270"/>
              <a:ext cx="1196280" cy="1352520"/>
            </p14:xfrm>
          </p:contentPart>
        </mc:Choice>
        <mc:Fallback xmlns="">
          <p:pic>
            <p:nvPicPr>
              <p:cNvPr id="218" name="Ink 217">
                <a:extLst>
                  <a:ext uri="{FF2B5EF4-FFF2-40B4-BE49-F238E27FC236}">
                    <a16:creationId xmlns:a16="http://schemas.microsoft.com/office/drawing/2014/main" id="{C82EB70E-1995-264A-AB79-11AC18002669}"/>
                  </a:ext>
                </a:extLst>
              </p:cNvPr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518708" y="4615710"/>
                <a:ext cx="1211400" cy="136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">
            <p14:nvContentPartPr>
              <p14:cNvPr id="220" name="Ink 219">
                <a:extLst>
                  <a:ext uri="{FF2B5EF4-FFF2-40B4-BE49-F238E27FC236}">
                    <a16:creationId xmlns:a16="http://schemas.microsoft.com/office/drawing/2014/main" id="{31DB863F-80ED-0D49-B0AC-953297F9ACA3}"/>
                  </a:ext>
                </a:extLst>
              </p14:cNvPr>
              <p14:cNvContentPartPr/>
              <p14:nvPr/>
            </p14:nvContentPartPr>
            <p14:xfrm>
              <a:off x="2632268" y="4743150"/>
              <a:ext cx="802800" cy="1171800"/>
            </p14:xfrm>
          </p:contentPart>
        </mc:Choice>
        <mc:Fallback xmlns="">
          <p:pic>
            <p:nvPicPr>
              <p:cNvPr id="220" name="Ink 219">
                <a:extLst>
                  <a:ext uri="{FF2B5EF4-FFF2-40B4-BE49-F238E27FC236}">
                    <a16:creationId xmlns:a16="http://schemas.microsoft.com/office/drawing/2014/main" id="{31DB863F-80ED-0D49-B0AC-953297F9ACA3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2624705" y="4735590"/>
                <a:ext cx="817927" cy="118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">
            <p14:nvContentPartPr>
              <p14:cNvPr id="228" name="Ink 227">
                <a:extLst>
                  <a:ext uri="{FF2B5EF4-FFF2-40B4-BE49-F238E27FC236}">
                    <a16:creationId xmlns:a16="http://schemas.microsoft.com/office/drawing/2014/main" id="{337CD78E-286E-1948-8FF7-30C8C6DBF842}"/>
                  </a:ext>
                </a:extLst>
              </p14:cNvPr>
              <p14:cNvContentPartPr/>
              <p14:nvPr/>
            </p14:nvContentPartPr>
            <p14:xfrm>
              <a:off x="3558548" y="5017830"/>
              <a:ext cx="254880" cy="370440"/>
            </p14:xfrm>
          </p:contentPart>
        </mc:Choice>
        <mc:Fallback xmlns="">
          <p:pic>
            <p:nvPicPr>
              <p:cNvPr id="228" name="Ink 227">
                <a:extLst>
                  <a:ext uri="{FF2B5EF4-FFF2-40B4-BE49-F238E27FC236}">
                    <a16:creationId xmlns:a16="http://schemas.microsoft.com/office/drawing/2014/main" id="{337CD78E-286E-1948-8FF7-30C8C6DBF842}"/>
                  </a:ext>
                </a:extLst>
              </p:cNvPr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3550999" y="5010270"/>
                <a:ext cx="269979" cy="38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9">
            <p14:nvContentPartPr>
              <p14:cNvPr id="278" name="Ink 277">
                <a:extLst>
                  <a:ext uri="{FF2B5EF4-FFF2-40B4-BE49-F238E27FC236}">
                    <a16:creationId xmlns:a16="http://schemas.microsoft.com/office/drawing/2014/main" id="{DF576238-07A9-6042-8D5B-624B90894E48}"/>
                  </a:ext>
                </a:extLst>
              </p14:cNvPr>
              <p14:cNvContentPartPr/>
              <p14:nvPr/>
            </p14:nvContentPartPr>
            <p14:xfrm>
              <a:off x="3912592" y="5003379"/>
              <a:ext cx="505800" cy="312480"/>
            </p14:xfrm>
          </p:contentPart>
        </mc:Choice>
        <mc:Fallback xmlns="">
          <p:pic>
            <p:nvPicPr>
              <p:cNvPr id="278" name="Ink 277">
                <a:extLst>
                  <a:ext uri="{FF2B5EF4-FFF2-40B4-BE49-F238E27FC236}">
                    <a16:creationId xmlns:a16="http://schemas.microsoft.com/office/drawing/2014/main" id="{DF576238-07A9-6042-8D5B-624B90894E48}"/>
                  </a:ext>
                </a:extLst>
              </p:cNvPr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3905032" y="4995819"/>
                <a:ext cx="520920" cy="32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1">
            <p14:nvContentPartPr>
              <p14:cNvPr id="304" name="Ink 303">
                <a:extLst>
                  <a:ext uri="{FF2B5EF4-FFF2-40B4-BE49-F238E27FC236}">
                    <a16:creationId xmlns:a16="http://schemas.microsoft.com/office/drawing/2014/main" id="{F8A67986-AA29-764F-9255-9C4F57349672}"/>
                  </a:ext>
                </a:extLst>
              </p14:cNvPr>
              <p14:cNvContentPartPr/>
              <p14:nvPr/>
            </p14:nvContentPartPr>
            <p14:xfrm>
              <a:off x="425632" y="1923219"/>
              <a:ext cx="626760" cy="628200"/>
            </p14:xfrm>
          </p:contentPart>
        </mc:Choice>
        <mc:Fallback xmlns="">
          <p:pic>
            <p:nvPicPr>
              <p:cNvPr id="304" name="Ink 303">
                <a:extLst>
                  <a:ext uri="{FF2B5EF4-FFF2-40B4-BE49-F238E27FC236}">
                    <a16:creationId xmlns:a16="http://schemas.microsoft.com/office/drawing/2014/main" id="{F8A67986-AA29-764F-9255-9C4F57349672}"/>
                  </a:ext>
                </a:extLst>
              </p:cNvPr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418076" y="1915659"/>
                <a:ext cx="641871" cy="64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3">
            <p14:nvContentPartPr>
              <p14:cNvPr id="410" name="Ink 409">
                <a:extLst>
                  <a:ext uri="{FF2B5EF4-FFF2-40B4-BE49-F238E27FC236}">
                    <a16:creationId xmlns:a16="http://schemas.microsoft.com/office/drawing/2014/main" id="{A24A68AD-7832-4647-8BD6-56FED02941D2}"/>
                  </a:ext>
                </a:extLst>
              </p14:cNvPr>
              <p14:cNvContentPartPr/>
              <p14:nvPr/>
            </p14:nvContentPartPr>
            <p14:xfrm>
              <a:off x="1271632" y="1883259"/>
              <a:ext cx="10833480" cy="4314960"/>
            </p14:xfrm>
          </p:contentPart>
        </mc:Choice>
        <mc:Fallback xmlns="">
          <p:pic>
            <p:nvPicPr>
              <p:cNvPr id="410" name="Ink 409">
                <a:extLst>
                  <a:ext uri="{FF2B5EF4-FFF2-40B4-BE49-F238E27FC236}">
                    <a16:creationId xmlns:a16="http://schemas.microsoft.com/office/drawing/2014/main" id="{A24A68AD-7832-4647-8BD6-56FED02941D2}"/>
                  </a:ext>
                </a:extLst>
              </p:cNvPr>
              <p:cNvPicPr/>
              <p:nvPr/>
            </p:nvPicPr>
            <p:blipFill>
              <a:blip r:embed="rId84"/>
              <a:stretch>
                <a:fillRect/>
              </a:stretch>
            </p:blipFill>
            <p:spPr>
              <a:xfrm>
                <a:off x="1264072" y="1875699"/>
                <a:ext cx="10848600" cy="4330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89341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4BE5C50-640E-EA4A-81BA-00E4A5FD5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8E3739F-0355-3A46-8482-6D0B63ADF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9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0372BC-0444-FA46-99A8-57347A27A462}"/>
              </a:ext>
            </a:extLst>
          </p:cNvPr>
          <p:cNvSpPr txBox="1"/>
          <p:nvPr/>
        </p:nvSpPr>
        <p:spPr>
          <a:xfrm>
            <a:off x="502508" y="568411"/>
            <a:ext cx="760900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Derive</a:t>
            </a:r>
          </a:p>
          <a:p>
            <a:pPr algn="l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using equivalence of kinetic energy in different frames.</a:t>
            </a:r>
          </a:p>
          <a:p>
            <a:pPr algn="l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7DA2B1-821F-3648-8AC4-8267F0DC743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78444" y="1096628"/>
            <a:ext cx="3027577" cy="43867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D97C0780-E9D2-4049-BEAA-B12FF200AD99}"/>
                  </a:ext>
                </a:extLst>
              </p14:cNvPr>
              <p14:cNvContentPartPr/>
              <p14:nvPr/>
            </p14:nvContentPartPr>
            <p14:xfrm>
              <a:off x="2348752" y="2304459"/>
              <a:ext cx="23040" cy="1674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D97C0780-E9D2-4049-BEAA-B12FF200AD9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41552" y="2296899"/>
                <a:ext cx="38160" cy="18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2672C5A-D053-6043-B2EE-815A103342FB}"/>
                  </a:ext>
                </a:extLst>
              </p14:cNvPr>
              <p14:cNvContentPartPr/>
              <p14:nvPr/>
            </p14:nvContentPartPr>
            <p14:xfrm>
              <a:off x="2222752" y="2543859"/>
              <a:ext cx="264240" cy="576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2672C5A-D053-6043-B2EE-815A103342F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215192" y="2536299"/>
                <a:ext cx="279360" cy="7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6A0403A7-B2EA-1D44-BC40-8DB7132B8F1B}"/>
                  </a:ext>
                </a:extLst>
              </p14:cNvPr>
              <p14:cNvContentPartPr/>
              <p14:nvPr/>
            </p14:nvContentPartPr>
            <p14:xfrm>
              <a:off x="2317432" y="2686779"/>
              <a:ext cx="152640" cy="1411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6A0403A7-B2EA-1D44-BC40-8DB7132B8F1B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309872" y="2679219"/>
                <a:ext cx="167760" cy="15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7F52A938-BDA9-BE42-92FB-5AF2A608CCB5}"/>
                  </a:ext>
                </a:extLst>
              </p14:cNvPr>
              <p14:cNvContentPartPr/>
              <p14:nvPr/>
            </p14:nvContentPartPr>
            <p14:xfrm>
              <a:off x="4319752" y="2325339"/>
              <a:ext cx="94680" cy="1584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7F52A938-BDA9-BE42-92FB-5AF2A608CCB5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312192" y="2317779"/>
                <a:ext cx="10980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6DC607A8-F947-364F-9664-3757D317B241}"/>
                  </a:ext>
                </a:extLst>
              </p14:cNvPr>
              <p14:cNvContentPartPr/>
              <p14:nvPr/>
            </p14:nvContentPartPr>
            <p14:xfrm>
              <a:off x="4346752" y="2401659"/>
              <a:ext cx="97560" cy="1872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6DC607A8-F947-364F-9664-3757D317B241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339192" y="2394099"/>
                <a:ext cx="112680" cy="3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8960AAD6-EB65-EC41-9346-0894A1B7853D}"/>
                  </a:ext>
                </a:extLst>
              </p14:cNvPr>
              <p14:cNvContentPartPr/>
              <p14:nvPr/>
            </p14:nvContentPartPr>
            <p14:xfrm>
              <a:off x="4839952" y="2211939"/>
              <a:ext cx="20880" cy="14184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8960AAD6-EB65-EC41-9346-0894A1B7853D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832392" y="2204379"/>
                <a:ext cx="36000" cy="15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ACD85836-17D7-D142-826B-A39207DC3641}"/>
                  </a:ext>
                </a:extLst>
              </p14:cNvPr>
              <p14:cNvContentPartPr/>
              <p14:nvPr/>
            </p14:nvContentPartPr>
            <p14:xfrm>
              <a:off x="4737352" y="2409219"/>
              <a:ext cx="194760" cy="2664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ACD85836-17D7-D142-826B-A39207DC3641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729792" y="2401659"/>
                <a:ext cx="209880" cy="4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3AE9E6C5-F4C3-8E4F-811E-901A30B714B6}"/>
                  </a:ext>
                </a:extLst>
              </p14:cNvPr>
              <p14:cNvContentPartPr/>
              <p14:nvPr/>
            </p14:nvContentPartPr>
            <p14:xfrm>
              <a:off x="4824472" y="2504259"/>
              <a:ext cx="189000" cy="15048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3AE9E6C5-F4C3-8E4F-811E-901A30B714B6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4816912" y="2496699"/>
                <a:ext cx="203760" cy="16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2411210D-3510-EB4E-99ED-50F95A975E92}"/>
                  </a:ext>
                </a:extLst>
              </p14:cNvPr>
              <p14:cNvContentPartPr/>
              <p14:nvPr/>
            </p14:nvContentPartPr>
            <p14:xfrm>
              <a:off x="6145672" y="2140659"/>
              <a:ext cx="404640" cy="46044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2411210D-3510-EB4E-99ED-50F95A975E92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6138112" y="2133099"/>
                <a:ext cx="419760" cy="47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42C35809-4208-DB44-BB3A-53CB56FE5B2A}"/>
                  </a:ext>
                </a:extLst>
              </p14:cNvPr>
              <p14:cNvContentPartPr/>
              <p14:nvPr/>
            </p14:nvContentPartPr>
            <p14:xfrm>
              <a:off x="5115352" y="2140659"/>
              <a:ext cx="912600" cy="54072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42C35809-4208-DB44-BB3A-53CB56FE5B2A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5107792" y="2133099"/>
                <a:ext cx="927720" cy="55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D10FA107-3EFF-8C4A-8BA6-783AF04E1F58}"/>
                  </a:ext>
                </a:extLst>
              </p14:cNvPr>
              <p14:cNvContentPartPr/>
              <p14:nvPr/>
            </p14:nvContentPartPr>
            <p14:xfrm>
              <a:off x="3779392" y="2165499"/>
              <a:ext cx="349560" cy="42228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D10FA107-3EFF-8C4A-8BA6-783AF04E1F58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3771832" y="2157945"/>
                <a:ext cx="364680" cy="43738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9958E9B3-4D13-B842-B5C7-04F3D7803849}"/>
                  </a:ext>
                </a:extLst>
              </p14:cNvPr>
              <p14:cNvContentPartPr/>
              <p14:nvPr/>
            </p14:nvContentPartPr>
            <p14:xfrm>
              <a:off x="2703712" y="2159379"/>
              <a:ext cx="902160" cy="50328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9958E9B3-4D13-B842-B5C7-04F3D7803849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2696152" y="2151819"/>
                <a:ext cx="917280" cy="51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64630B23-502E-D647-A23C-F374AC3CEF7E}"/>
                  </a:ext>
                </a:extLst>
              </p14:cNvPr>
              <p14:cNvContentPartPr/>
              <p14:nvPr/>
            </p14:nvContentPartPr>
            <p14:xfrm>
              <a:off x="8450032" y="2340459"/>
              <a:ext cx="112320" cy="2484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64630B23-502E-D647-A23C-F374AC3CEF7E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8442472" y="2332899"/>
                <a:ext cx="127440" cy="3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A6AD74DB-88CB-1D44-86B4-011D95DE5E4D}"/>
                  </a:ext>
                </a:extLst>
              </p14:cNvPr>
              <p14:cNvContentPartPr/>
              <p14:nvPr/>
            </p14:nvContentPartPr>
            <p14:xfrm>
              <a:off x="8481712" y="2423619"/>
              <a:ext cx="107280" cy="2052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A6AD74DB-88CB-1D44-86B4-011D95DE5E4D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8474152" y="2416059"/>
                <a:ext cx="122400" cy="3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46357C00-6554-C14D-AE16-8C4D75262951}"/>
                  </a:ext>
                </a:extLst>
              </p14:cNvPr>
              <p14:cNvContentPartPr/>
              <p14:nvPr/>
            </p14:nvContentPartPr>
            <p14:xfrm>
              <a:off x="7984192" y="2122659"/>
              <a:ext cx="316080" cy="50796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46357C00-6554-C14D-AE16-8C4D75262951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7976641" y="2115099"/>
                <a:ext cx="331183" cy="52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DF27F3CC-C6EF-8E47-B2B2-B2ACC67B6D7D}"/>
                  </a:ext>
                </a:extLst>
              </p14:cNvPr>
              <p14:cNvContentPartPr/>
              <p14:nvPr/>
            </p14:nvContentPartPr>
            <p14:xfrm>
              <a:off x="10046632" y="1973979"/>
              <a:ext cx="405360" cy="38988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DF27F3CC-C6EF-8E47-B2B2-B2ACC67B6D7D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10039079" y="1966419"/>
                <a:ext cx="420107" cy="40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9E3CE53C-D404-0646-8A94-3B08B223C824}"/>
                  </a:ext>
                </a:extLst>
              </p14:cNvPr>
              <p14:cNvContentPartPr/>
              <p14:nvPr/>
            </p14:nvContentPartPr>
            <p14:xfrm>
              <a:off x="8794912" y="2003499"/>
              <a:ext cx="1088280" cy="69696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9E3CE53C-D404-0646-8A94-3B08B223C824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8787352" y="1995939"/>
                <a:ext cx="1103400" cy="71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D7F32697-0BD3-4F4B-AF38-7208781F8743}"/>
                  </a:ext>
                </a:extLst>
              </p14:cNvPr>
              <p14:cNvContentPartPr/>
              <p14:nvPr/>
            </p14:nvContentPartPr>
            <p14:xfrm>
              <a:off x="6234952" y="3979179"/>
              <a:ext cx="606960" cy="39492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D7F32697-0BD3-4F4B-AF38-7208781F8743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6227388" y="3971619"/>
                <a:ext cx="622089" cy="40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76C5F9F8-3A1D-DE47-8BBA-850E4A2C8317}"/>
                  </a:ext>
                </a:extLst>
              </p14:cNvPr>
              <p14:cNvContentPartPr/>
              <p14:nvPr/>
            </p14:nvContentPartPr>
            <p14:xfrm>
              <a:off x="4327312" y="2767779"/>
              <a:ext cx="4504320" cy="114156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76C5F9F8-3A1D-DE47-8BBA-850E4A2C8317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4320112" y="2760219"/>
                <a:ext cx="4519440" cy="1156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618532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FFFFFF">
            <a:alpha val="94902"/>
          </a:srgbClr>
        </a:solidFill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 algn="l">
          <a:defRPr sz="2400" dirty="0" smtClean="0"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7051</TotalTime>
  <Words>410</Words>
  <Application>Microsoft Macintosh PowerPoint</Application>
  <PresentationFormat>Widescreen</PresentationFormat>
  <Paragraphs>98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Calibri</vt:lpstr>
      <vt:lpstr>Calibri Light</vt:lpstr>
      <vt:lpstr>Symbol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Kevin M Lynch</dc:creator>
  <cp:lastModifiedBy>Kevin M Lynch</cp:lastModifiedBy>
  <cp:revision>466</cp:revision>
  <cp:lastPrinted>2020-10-23T18:48:53Z</cp:lastPrinted>
  <dcterms:created xsi:type="dcterms:W3CDTF">2020-09-16T15:38:21Z</dcterms:created>
  <dcterms:modified xsi:type="dcterms:W3CDTF">2020-11-24T04:45:00Z</dcterms:modified>
</cp:coreProperties>
</file>